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7" r:id="rId2"/>
    <p:sldId id="258" r:id="rId3"/>
    <p:sldId id="270" r:id="rId4"/>
    <p:sldId id="273" r:id="rId5"/>
    <p:sldId id="271" r:id="rId6"/>
    <p:sldId id="272" r:id="rId7"/>
    <p:sldId id="274" r:id="rId8"/>
    <p:sldId id="275" r:id="rId9"/>
    <p:sldId id="278" r:id="rId10"/>
    <p:sldId id="276" r:id="rId11"/>
    <p:sldId id="277" r:id="rId12"/>
    <p:sldId id="283" r:id="rId13"/>
    <p:sldId id="281" r:id="rId14"/>
    <p:sldId id="282" r:id="rId15"/>
    <p:sldId id="280" r:id="rId16"/>
    <p:sldId id="279" r:id="rId17"/>
    <p:sldId id="284" r:id="rId18"/>
    <p:sldId id="28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0965" autoAdjust="0"/>
  </p:normalViewPr>
  <p:slideViewPr>
    <p:cSldViewPr snapToGrid="0">
      <p:cViewPr varScale="1">
        <p:scale>
          <a:sx n="84" d="100"/>
          <a:sy n="84" d="100"/>
        </p:scale>
        <p:origin x="720" y="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9" d="100"/>
          <a:sy n="69" d="100"/>
        </p:scale>
        <p:origin x="278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B16929-C764-4CD6-8ACF-9714A8FC03DD}" type="doc">
      <dgm:prSet loTypeId="urn:microsoft.com/office/officeart/2011/layout/InterconnectedBlockProcess" loCatId="process" qsTypeId="urn:microsoft.com/office/officeart/2005/8/quickstyle/simple1" qsCatId="simple" csTypeId="urn:microsoft.com/office/officeart/2005/8/colors/colorful1" csCatId="colorful" phldr="1"/>
      <dgm:spPr/>
      <dgm:t>
        <a:bodyPr/>
        <a:lstStyle/>
        <a:p>
          <a:endParaRPr lang="en-US"/>
        </a:p>
      </dgm:t>
    </dgm:pt>
    <dgm:pt modelId="{836264F1-A021-4370-AEF8-208FAF67F619}">
      <dgm:prSet phldrT="[Text]"/>
      <dgm:spPr/>
      <dgm:t>
        <a:bodyPr/>
        <a:lstStyle/>
        <a:p>
          <a:r>
            <a:rPr lang="en-US" b="1" dirty="0" smtClean="0"/>
            <a:t>Step 1 Jurisdiction &amp; Classification</a:t>
          </a:r>
          <a:endParaRPr lang="en-US" dirty="0"/>
        </a:p>
      </dgm:t>
    </dgm:pt>
    <dgm:pt modelId="{0F0F66A9-F4BF-49A3-A067-9CADF5D533C7}" type="parTrans" cxnId="{9CC3991C-DD35-4AA2-98C4-CB96393581AD}">
      <dgm:prSet/>
      <dgm:spPr/>
      <dgm:t>
        <a:bodyPr/>
        <a:lstStyle/>
        <a:p>
          <a:endParaRPr lang="en-US"/>
        </a:p>
      </dgm:t>
    </dgm:pt>
    <dgm:pt modelId="{3EB05EFC-0BDD-483F-B6CD-225F74EB29DA}" type="sibTrans" cxnId="{9CC3991C-DD35-4AA2-98C4-CB96393581AD}">
      <dgm:prSet/>
      <dgm:spPr/>
      <dgm:t>
        <a:bodyPr/>
        <a:lstStyle/>
        <a:p>
          <a:endParaRPr lang="en-US"/>
        </a:p>
      </dgm:t>
    </dgm:pt>
    <dgm:pt modelId="{E8113B0F-1725-4863-92C1-53F9739B6DD9}">
      <dgm:prSet phldrT="[Text]" custT="1"/>
      <dgm:spPr/>
      <dgm:t>
        <a:bodyPr/>
        <a:lstStyle/>
        <a:p>
          <a:pPr algn="l"/>
          <a:r>
            <a:rPr lang="en-US" sz="1200" dirty="0" smtClean="0">
              <a:solidFill>
                <a:schemeClr val="tx2"/>
              </a:solidFill>
            </a:rPr>
            <a:t>Does it have a Jurisdiction &amp; Classification?</a:t>
          </a:r>
          <a:endParaRPr lang="en-US" sz="1200" dirty="0">
            <a:solidFill>
              <a:schemeClr val="tx2"/>
            </a:solidFill>
          </a:endParaRPr>
        </a:p>
      </dgm:t>
    </dgm:pt>
    <dgm:pt modelId="{96C86141-DA62-495F-B66D-1AEAF58C8DA3}" type="parTrans" cxnId="{FC518762-5DA5-40A1-A8A1-FC1166DD0FB6}">
      <dgm:prSet/>
      <dgm:spPr/>
      <dgm:t>
        <a:bodyPr/>
        <a:lstStyle/>
        <a:p>
          <a:endParaRPr lang="en-US"/>
        </a:p>
      </dgm:t>
    </dgm:pt>
    <dgm:pt modelId="{E5D3152A-5275-4DCC-9823-DF5018654C92}" type="sibTrans" cxnId="{FC518762-5DA5-40A1-A8A1-FC1166DD0FB6}">
      <dgm:prSet/>
      <dgm:spPr/>
      <dgm:t>
        <a:bodyPr/>
        <a:lstStyle/>
        <a:p>
          <a:endParaRPr lang="en-US"/>
        </a:p>
      </dgm:t>
    </dgm:pt>
    <dgm:pt modelId="{086A9C72-0245-4E99-8A06-B2B87D0278E4}">
      <dgm:prSet phldrT="[Text]"/>
      <dgm:spPr/>
      <dgm:t>
        <a:bodyPr/>
        <a:lstStyle/>
        <a:p>
          <a:r>
            <a:rPr lang="en-US" b="1" dirty="0" smtClean="0"/>
            <a:t>Step 2 Export or Domestic Transfer</a:t>
          </a:r>
          <a:endParaRPr lang="en-US" dirty="0"/>
        </a:p>
      </dgm:t>
    </dgm:pt>
    <dgm:pt modelId="{11D9CE7F-0F4A-453C-B9AF-DBF9177B9349}" type="parTrans" cxnId="{B47DFF2E-C84F-427F-A3DD-300A7CE7F30D}">
      <dgm:prSet/>
      <dgm:spPr/>
      <dgm:t>
        <a:bodyPr/>
        <a:lstStyle/>
        <a:p>
          <a:endParaRPr lang="en-US"/>
        </a:p>
      </dgm:t>
    </dgm:pt>
    <dgm:pt modelId="{159D6B00-EDAD-409F-9A3E-862B49BCA9E3}" type="sibTrans" cxnId="{B47DFF2E-C84F-427F-A3DD-300A7CE7F30D}">
      <dgm:prSet/>
      <dgm:spPr/>
      <dgm:t>
        <a:bodyPr/>
        <a:lstStyle/>
        <a:p>
          <a:endParaRPr lang="en-US"/>
        </a:p>
      </dgm:t>
    </dgm:pt>
    <dgm:pt modelId="{53B71CFE-9F7E-4E02-9C4F-88CB4440F6F0}">
      <dgm:prSet phldrT="[Text]" custT="1"/>
      <dgm:spPr/>
      <dgm:t>
        <a:bodyPr/>
        <a:lstStyle/>
        <a:p>
          <a:pPr algn="l"/>
          <a:r>
            <a:rPr lang="en-US" sz="1200" dirty="0" smtClean="0">
              <a:solidFill>
                <a:schemeClr val="tx2"/>
              </a:solidFill>
            </a:rPr>
            <a:t>Is the item being Exported or transferred to a Foreign National in the US (Visit or Deemed Export)</a:t>
          </a:r>
          <a:endParaRPr lang="en-US" sz="1200" dirty="0">
            <a:solidFill>
              <a:schemeClr val="tx2"/>
            </a:solidFill>
          </a:endParaRPr>
        </a:p>
      </dgm:t>
    </dgm:pt>
    <dgm:pt modelId="{C609AF35-4BA7-467C-8059-DB08EC3D8D9F}" type="parTrans" cxnId="{77E2484B-DB89-494D-9659-53A46CA83215}">
      <dgm:prSet/>
      <dgm:spPr/>
      <dgm:t>
        <a:bodyPr/>
        <a:lstStyle/>
        <a:p>
          <a:endParaRPr lang="en-US"/>
        </a:p>
      </dgm:t>
    </dgm:pt>
    <dgm:pt modelId="{765273F9-F1FA-455A-B872-A9325B9F9B3F}" type="sibTrans" cxnId="{77E2484B-DB89-494D-9659-53A46CA83215}">
      <dgm:prSet/>
      <dgm:spPr/>
      <dgm:t>
        <a:bodyPr/>
        <a:lstStyle/>
        <a:p>
          <a:endParaRPr lang="en-US"/>
        </a:p>
      </dgm:t>
    </dgm:pt>
    <dgm:pt modelId="{F0AEF78D-D32C-4D27-9025-25F02CFAE086}">
      <dgm:prSet phldrT="[Text]"/>
      <dgm:spPr/>
      <dgm:t>
        <a:bodyPr/>
        <a:lstStyle/>
        <a:p>
          <a:r>
            <a:rPr lang="en-US" b="1" dirty="0" smtClean="0"/>
            <a:t>Step 3 Transaction Due Diligence</a:t>
          </a:r>
          <a:endParaRPr lang="en-US" dirty="0"/>
        </a:p>
      </dgm:t>
    </dgm:pt>
    <dgm:pt modelId="{6651466E-BAB6-42CE-92A8-4EDC6BFA3B7E}" type="parTrans" cxnId="{FF4CFCEB-EE27-4108-A069-3412654B7108}">
      <dgm:prSet/>
      <dgm:spPr/>
      <dgm:t>
        <a:bodyPr/>
        <a:lstStyle/>
        <a:p>
          <a:endParaRPr lang="en-US"/>
        </a:p>
      </dgm:t>
    </dgm:pt>
    <dgm:pt modelId="{9C6AC9E3-6776-48A6-B11D-FA5759B9DBE1}" type="sibTrans" cxnId="{FF4CFCEB-EE27-4108-A069-3412654B7108}">
      <dgm:prSet/>
      <dgm:spPr/>
      <dgm:t>
        <a:bodyPr/>
        <a:lstStyle/>
        <a:p>
          <a:endParaRPr lang="en-US"/>
        </a:p>
      </dgm:t>
    </dgm:pt>
    <dgm:pt modelId="{BFD9EEDA-366D-4CE4-859D-17A811E3D445}">
      <dgm:prSet phldrT="[Text]" custT="1"/>
      <dgm:spPr/>
      <dgm:t>
        <a:bodyPr/>
        <a:lstStyle/>
        <a:p>
          <a:pPr algn="l"/>
          <a:r>
            <a:rPr lang="en-US" sz="900" dirty="0" smtClean="0">
              <a:solidFill>
                <a:schemeClr val="tx2"/>
              </a:solidFill>
            </a:rPr>
            <a:t>Has a Transaction Due Diligence along with Restricted Party Screening for the Customer/Vendor and Contact?</a:t>
          </a:r>
          <a:endParaRPr lang="en-US" sz="900" dirty="0">
            <a:solidFill>
              <a:schemeClr val="tx2"/>
            </a:solidFill>
          </a:endParaRPr>
        </a:p>
      </dgm:t>
    </dgm:pt>
    <dgm:pt modelId="{9A16E38E-CC7A-4793-A0D8-F85D6757BF8E}" type="parTrans" cxnId="{24935BCF-FF81-4310-A666-387833DFE1A1}">
      <dgm:prSet/>
      <dgm:spPr/>
      <dgm:t>
        <a:bodyPr/>
        <a:lstStyle/>
        <a:p>
          <a:endParaRPr lang="en-US"/>
        </a:p>
      </dgm:t>
    </dgm:pt>
    <dgm:pt modelId="{24D27688-FEBC-4DF5-950A-86B57E04A708}" type="sibTrans" cxnId="{24935BCF-FF81-4310-A666-387833DFE1A1}">
      <dgm:prSet/>
      <dgm:spPr/>
      <dgm:t>
        <a:bodyPr/>
        <a:lstStyle/>
        <a:p>
          <a:endParaRPr lang="en-US"/>
        </a:p>
      </dgm:t>
    </dgm:pt>
    <dgm:pt modelId="{FC43BB99-9606-4461-B8BA-109067FCE6C0}">
      <dgm:prSet/>
      <dgm:spPr/>
      <dgm:t>
        <a:bodyPr/>
        <a:lstStyle/>
        <a:p>
          <a:r>
            <a:rPr lang="en-US" b="1" dirty="0" smtClean="0"/>
            <a:t>Step 4 Government Authorization</a:t>
          </a:r>
          <a:endParaRPr lang="en-US" dirty="0"/>
        </a:p>
      </dgm:t>
    </dgm:pt>
    <dgm:pt modelId="{AAA55387-9C59-4E3A-8374-E2C1B2C080CB}" type="parTrans" cxnId="{B9D2682E-DEE0-4DB3-9988-F8508F37F6C8}">
      <dgm:prSet/>
      <dgm:spPr/>
      <dgm:t>
        <a:bodyPr/>
        <a:lstStyle/>
        <a:p>
          <a:endParaRPr lang="en-US"/>
        </a:p>
      </dgm:t>
    </dgm:pt>
    <dgm:pt modelId="{38A9FCA0-8CA3-4685-BC34-471050FAFE84}" type="sibTrans" cxnId="{B9D2682E-DEE0-4DB3-9988-F8508F37F6C8}">
      <dgm:prSet/>
      <dgm:spPr/>
      <dgm:t>
        <a:bodyPr/>
        <a:lstStyle/>
        <a:p>
          <a:endParaRPr lang="en-US"/>
        </a:p>
      </dgm:t>
    </dgm:pt>
    <dgm:pt modelId="{EB7299DA-4628-4C9D-A414-B22B7710D49D}">
      <dgm:prSet/>
      <dgm:spPr/>
      <dgm:t>
        <a:bodyPr/>
        <a:lstStyle/>
        <a:p>
          <a:r>
            <a:rPr lang="en-US" b="1" dirty="0" smtClean="0"/>
            <a:t>Step 5 Shipment or TD Transfer or Visit</a:t>
          </a:r>
          <a:endParaRPr lang="en-US" dirty="0"/>
        </a:p>
      </dgm:t>
    </dgm:pt>
    <dgm:pt modelId="{8606E0C7-9A84-4B7A-A3AF-768F16818CDC}" type="parTrans" cxnId="{53CE9ED7-6BCD-41C1-BB9B-C5F6C29F7C72}">
      <dgm:prSet/>
      <dgm:spPr/>
      <dgm:t>
        <a:bodyPr/>
        <a:lstStyle/>
        <a:p>
          <a:endParaRPr lang="en-US"/>
        </a:p>
      </dgm:t>
    </dgm:pt>
    <dgm:pt modelId="{E1198463-5EBD-4451-9958-9F3979B29355}" type="sibTrans" cxnId="{53CE9ED7-6BCD-41C1-BB9B-C5F6C29F7C72}">
      <dgm:prSet/>
      <dgm:spPr/>
      <dgm:t>
        <a:bodyPr/>
        <a:lstStyle/>
        <a:p>
          <a:endParaRPr lang="en-US"/>
        </a:p>
      </dgm:t>
    </dgm:pt>
    <dgm:pt modelId="{E26F9174-0678-46B5-A624-BB676886B375}">
      <dgm:prSet custT="1"/>
      <dgm:spPr/>
      <dgm:t>
        <a:bodyPr/>
        <a:lstStyle/>
        <a:p>
          <a:pPr algn="l"/>
          <a:endParaRPr lang="en-US" sz="1200" dirty="0">
            <a:solidFill>
              <a:schemeClr val="tx2"/>
            </a:solidFill>
          </a:endParaRPr>
        </a:p>
      </dgm:t>
    </dgm:pt>
    <dgm:pt modelId="{BAA5662F-E89B-4842-842D-2954E64A2A13}" type="parTrans" cxnId="{659BF865-FD18-4CF7-A5B5-F852F0C9AD93}">
      <dgm:prSet/>
      <dgm:spPr/>
      <dgm:t>
        <a:bodyPr/>
        <a:lstStyle/>
        <a:p>
          <a:endParaRPr lang="en-US"/>
        </a:p>
      </dgm:t>
    </dgm:pt>
    <dgm:pt modelId="{2AE8AF51-9AB1-4AC8-BAD4-3A8D5CA24422}" type="sibTrans" cxnId="{659BF865-FD18-4CF7-A5B5-F852F0C9AD93}">
      <dgm:prSet/>
      <dgm:spPr/>
      <dgm:t>
        <a:bodyPr/>
        <a:lstStyle/>
        <a:p>
          <a:endParaRPr lang="en-US"/>
        </a:p>
      </dgm:t>
    </dgm:pt>
    <dgm:pt modelId="{8CF50DCB-01F6-4CFC-AAE2-6F77929DE312}">
      <dgm:prSet custT="1"/>
      <dgm:spPr/>
      <dgm:t>
        <a:bodyPr/>
        <a:lstStyle/>
        <a:p>
          <a:pPr algn="l"/>
          <a:r>
            <a:rPr lang="en-US" sz="1200" b="1" i="1" dirty="0" smtClean="0">
              <a:solidFill>
                <a:srgbClr val="FF0000"/>
              </a:solidFill>
            </a:rPr>
            <a:t>No</a:t>
          </a:r>
          <a:endParaRPr lang="en-US" sz="1200" b="1" i="1" dirty="0">
            <a:solidFill>
              <a:srgbClr val="FF0000"/>
            </a:solidFill>
          </a:endParaRPr>
        </a:p>
      </dgm:t>
    </dgm:pt>
    <dgm:pt modelId="{ED001D0F-A54B-4757-9121-582901F9260A}" type="parTrans" cxnId="{98BB3AA7-27E5-4B2A-A575-2C15E172C0C5}">
      <dgm:prSet/>
      <dgm:spPr/>
      <dgm:t>
        <a:bodyPr/>
        <a:lstStyle/>
        <a:p>
          <a:endParaRPr lang="en-US"/>
        </a:p>
      </dgm:t>
    </dgm:pt>
    <dgm:pt modelId="{07F16162-B149-41D9-BB2E-72F07EE3CCBB}" type="sibTrans" cxnId="{98BB3AA7-27E5-4B2A-A575-2C15E172C0C5}">
      <dgm:prSet/>
      <dgm:spPr/>
      <dgm:t>
        <a:bodyPr/>
        <a:lstStyle/>
        <a:p>
          <a:endParaRPr lang="en-US"/>
        </a:p>
      </dgm:t>
    </dgm:pt>
    <dgm:pt modelId="{4B10353F-0E32-45E0-9584-8F4C1DC2EB07}">
      <dgm:prSet custT="1"/>
      <dgm:spPr/>
      <dgm:t>
        <a:bodyPr/>
        <a:lstStyle/>
        <a:p>
          <a:pPr algn="l"/>
          <a:r>
            <a:rPr lang="en-US" sz="1200" dirty="0" smtClean="0">
              <a:solidFill>
                <a:schemeClr val="tx2"/>
              </a:solidFill>
            </a:rPr>
            <a:t>Place Transaction on HOLD, contact Trade Compliance to begin the JC process</a:t>
          </a:r>
          <a:endParaRPr lang="en-US" sz="1200" dirty="0">
            <a:solidFill>
              <a:schemeClr val="tx2"/>
            </a:solidFill>
          </a:endParaRPr>
        </a:p>
      </dgm:t>
    </dgm:pt>
    <dgm:pt modelId="{179E65F4-CF43-488A-BD8E-BC3060095EB9}" type="parTrans" cxnId="{61DEB1A5-331C-4A2A-9672-9F786387EE5B}">
      <dgm:prSet/>
      <dgm:spPr/>
      <dgm:t>
        <a:bodyPr/>
        <a:lstStyle/>
        <a:p>
          <a:endParaRPr lang="en-US"/>
        </a:p>
      </dgm:t>
    </dgm:pt>
    <dgm:pt modelId="{FC0066ED-781F-41D6-B1DA-DFD8C4B9C44A}" type="sibTrans" cxnId="{61DEB1A5-331C-4A2A-9672-9F786387EE5B}">
      <dgm:prSet/>
      <dgm:spPr/>
      <dgm:t>
        <a:bodyPr/>
        <a:lstStyle/>
        <a:p>
          <a:endParaRPr lang="en-US"/>
        </a:p>
      </dgm:t>
    </dgm:pt>
    <dgm:pt modelId="{96CA339D-7D41-4FB6-A701-FAA0EEF8D582}">
      <dgm:prSet custT="1"/>
      <dgm:spPr/>
      <dgm:t>
        <a:bodyPr/>
        <a:lstStyle/>
        <a:p>
          <a:pPr algn="l"/>
          <a:r>
            <a:rPr lang="en-US" sz="1200" b="1" i="1" dirty="0" smtClean="0">
              <a:solidFill>
                <a:srgbClr val="00B050"/>
              </a:solidFill>
            </a:rPr>
            <a:t>Yes</a:t>
          </a:r>
          <a:endParaRPr lang="en-US" sz="1200" dirty="0">
            <a:solidFill>
              <a:srgbClr val="00B050"/>
            </a:solidFill>
          </a:endParaRPr>
        </a:p>
      </dgm:t>
    </dgm:pt>
    <dgm:pt modelId="{CBCB2189-E257-4EEC-9183-9910BA07FDC0}" type="parTrans" cxnId="{53BB2DED-ECBD-4652-831D-31F985932000}">
      <dgm:prSet/>
      <dgm:spPr/>
      <dgm:t>
        <a:bodyPr/>
        <a:lstStyle/>
        <a:p>
          <a:endParaRPr lang="en-US"/>
        </a:p>
      </dgm:t>
    </dgm:pt>
    <dgm:pt modelId="{CDF1FBA5-AE2E-42A6-83F5-8CAADAA800A7}" type="sibTrans" cxnId="{53BB2DED-ECBD-4652-831D-31F985932000}">
      <dgm:prSet/>
      <dgm:spPr/>
      <dgm:t>
        <a:bodyPr/>
        <a:lstStyle/>
        <a:p>
          <a:endParaRPr lang="en-US"/>
        </a:p>
      </dgm:t>
    </dgm:pt>
    <dgm:pt modelId="{F5A9B773-9D8E-4DBF-8C32-682E2EE480BC}">
      <dgm:prSet custT="1"/>
      <dgm:spPr/>
      <dgm:t>
        <a:bodyPr/>
        <a:lstStyle/>
        <a:p>
          <a:pPr algn="l"/>
          <a:r>
            <a:rPr lang="en-US" sz="1200" dirty="0" smtClean="0">
              <a:solidFill>
                <a:schemeClr val="tx2"/>
              </a:solidFill>
            </a:rPr>
            <a:t>Proceed to the next step.</a:t>
          </a:r>
        </a:p>
      </dgm:t>
    </dgm:pt>
    <dgm:pt modelId="{F157A112-89FE-4995-ACFC-0A007B52697B}" type="parTrans" cxnId="{BDCC948E-430F-44AF-9B6D-7FDB569A0664}">
      <dgm:prSet/>
      <dgm:spPr/>
      <dgm:t>
        <a:bodyPr/>
        <a:lstStyle/>
        <a:p>
          <a:endParaRPr lang="en-US"/>
        </a:p>
      </dgm:t>
    </dgm:pt>
    <dgm:pt modelId="{900FD17B-1387-42BE-B288-FCCD77958722}" type="sibTrans" cxnId="{BDCC948E-430F-44AF-9B6D-7FDB569A0664}">
      <dgm:prSet/>
      <dgm:spPr/>
      <dgm:t>
        <a:bodyPr/>
        <a:lstStyle/>
        <a:p>
          <a:endParaRPr lang="en-US"/>
        </a:p>
      </dgm:t>
    </dgm:pt>
    <dgm:pt modelId="{5373CA43-BCDD-402B-8390-B976EF12D602}">
      <dgm:prSet custT="1"/>
      <dgm:spPr/>
      <dgm:t>
        <a:bodyPr/>
        <a:lstStyle/>
        <a:p>
          <a:pPr algn="l"/>
          <a:endParaRPr lang="en-US" sz="1200" dirty="0">
            <a:solidFill>
              <a:schemeClr val="tx2"/>
            </a:solidFill>
          </a:endParaRPr>
        </a:p>
      </dgm:t>
    </dgm:pt>
    <dgm:pt modelId="{C301080D-637B-4ECF-A65B-3F28F07EE3E1}" type="parTrans" cxnId="{35357ED3-88B4-4D19-ABDF-DE3AC32ACBC0}">
      <dgm:prSet/>
      <dgm:spPr/>
      <dgm:t>
        <a:bodyPr/>
        <a:lstStyle/>
        <a:p>
          <a:endParaRPr lang="en-US"/>
        </a:p>
      </dgm:t>
    </dgm:pt>
    <dgm:pt modelId="{3550F831-F7CA-4557-8733-007696E9FB67}" type="sibTrans" cxnId="{35357ED3-88B4-4D19-ABDF-DE3AC32ACBC0}">
      <dgm:prSet/>
      <dgm:spPr/>
      <dgm:t>
        <a:bodyPr/>
        <a:lstStyle/>
        <a:p>
          <a:endParaRPr lang="en-US"/>
        </a:p>
      </dgm:t>
    </dgm:pt>
    <dgm:pt modelId="{5906A6CC-7DD1-4805-857B-2A0C97600606}">
      <dgm:prSet custT="1"/>
      <dgm:spPr/>
      <dgm:t>
        <a:bodyPr/>
        <a:lstStyle/>
        <a:p>
          <a:pPr algn="l"/>
          <a:r>
            <a:rPr lang="en-US" sz="1200" b="1" i="1" dirty="0" smtClean="0">
              <a:solidFill>
                <a:srgbClr val="FF0000"/>
              </a:solidFill>
            </a:rPr>
            <a:t>No</a:t>
          </a:r>
          <a:endParaRPr lang="en-US" sz="1200" b="1" i="1" dirty="0">
            <a:solidFill>
              <a:srgbClr val="FF0000"/>
            </a:solidFill>
          </a:endParaRPr>
        </a:p>
      </dgm:t>
    </dgm:pt>
    <dgm:pt modelId="{67F0F617-DE52-4E80-A88F-E3C4665D48F3}" type="parTrans" cxnId="{A0D07E74-FD27-446E-B063-A1F6B49D0C13}">
      <dgm:prSet/>
      <dgm:spPr/>
      <dgm:t>
        <a:bodyPr/>
        <a:lstStyle/>
        <a:p>
          <a:endParaRPr lang="en-US"/>
        </a:p>
      </dgm:t>
    </dgm:pt>
    <dgm:pt modelId="{625C6DFF-7583-4F5D-A726-5B6A82252D54}" type="sibTrans" cxnId="{A0D07E74-FD27-446E-B063-A1F6B49D0C13}">
      <dgm:prSet/>
      <dgm:spPr/>
      <dgm:t>
        <a:bodyPr/>
        <a:lstStyle/>
        <a:p>
          <a:endParaRPr lang="en-US"/>
        </a:p>
      </dgm:t>
    </dgm:pt>
    <dgm:pt modelId="{47A23FAE-4DD2-4BD3-A1E3-1F97AE328FAC}">
      <dgm:prSet custT="1"/>
      <dgm:spPr/>
      <dgm:t>
        <a:bodyPr/>
        <a:lstStyle/>
        <a:p>
          <a:pPr algn="l"/>
          <a:r>
            <a:rPr lang="en-US" sz="1200" dirty="0" smtClean="0">
              <a:solidFill>
                <a:schemeClr val="tx2"/>
              </a:solidFill>
            </a:rPr>
            <a:t>Proceed to the next step</a:t>
          </a:r>
          <a:endParaRPr lang="en-US" sz="1200" dirty="0">
            <a:solidFill>
              <a:schemeClr val="tx2"/>
            </a:solidFill>
          </a:endParaRPr>
        </a:p>
      </dgm:t>
    </dgm:pt>
    <dgm:pt modelId="{44E8F67D-D773-4AE4-A4F3-B6F7F4A2AFE7}" type="parTrans" cxnId="{9B7FA2EC-A2D4-43CA-A95A-9EE47BD5EB4A}">
      <dgm:prSet/>
      <dgm:spPr/>
      <dgm:t>
        <a:bodyPr/>
        <a:lstStyle/>
        <a:p>
          <a:endParaRPr lang="en-US"/>
        </a:p>
      </dgm:t>
    </dgm:pt>
    <dgm:pt modelId="{0431092F-D0FB-4381-A3D1-824EB4DECBC9}" type="sibTrans" cxnId="{9B7FA2EC-A2D4-43CA-A95A-9EE47BD5EB4A}">
      <dgm:prSet/>
      <dgm:spPr/>
      <dgm:t>
        <a:bodyPr/>
        <a:lstStyle/>
        <a:p>
          <a:endParaRPr lang="en-US"/>
        </a:p>
      </dgm:t>
    </dgm:pt>
    <dgm:pt modelId="{B6E9F12C-062A-4758-873B-64FC68025C1B}">
      <dgm:prSet custT="1"/>
      <dgm:spPr/>
      <dgm:t>
        <a:bodyPr/>
        <a:lstStyle/>
        <a:p>
          <a:pPr algn="l"/>
          <a:endParaRPr lang="en-US" sz="1200" b="1" i="1" dirty="0" smtClean="0">
            <a:solidFill>
              <a:schemeClr val="tx2"/>
            </a:solidFill>
          </a:endParaRPr>
        </a:p>
        <a:p>
          <a:pPr algn="l"/>
          <a:r>
            <a:rPr lang="en-US" sz="1200" b="1" i="1" dirty="0" smtClean="0">
              <a:solidFill>
                <a:srgbClr val="00B050"/>
              </a:solidFill>
            </a:rPr>
            <a:t>Yes</a:t>
          </a:r>
          <a:endParaRPr lang="en-US" sz="1200" b="1" i="1" dirty="0">
            <a:solidFill>
              <a:srgbClr val="00B050"/>
            </a:solidFill>
          </a:endParaRPr>
        </a:p>
      </dgm:t>
    </dgm:pt>
    <dgm:pt modelId="{A9B4E24A-85B8-4C0B-B895-B7B926CD3272}" type="parTrans" cxnId="{DDE5A7B9-7726-4BDC-8439-51AE9C2CB0EB}">
      <dgm:prSet/>
      <dgm:spPr/>
      <dgm:t>
        <a:bodyPr/>
        <a:lstStyle/>
        <a:p>
          <a:endParaRPr lang="en-US"/>
        </a:p>
      </dgm:t>
    </dgm:pt>
    <dgm:pt modelId="{6392F79C-3850-46F3-8F13-C5E4AADB690C}" type="sibTrans" cxnId="{DDE5A7B9-7726-4BDC-8439-51AE9C2CB0EB}">
      <dgm:prSet/>
      <dgm:spPr/>
      <dgm:t>
        <a:bodyPr/>
        <a:lstStyle/>
        <a:p>
          <a:endParaRPr lang="en-US"/>
        </a:p>
      </dgm:t>
    </dgm:pt>
    <dgm:pt modelId="{132AD6AA-6E22-40C2-BD3B-19881EC84E3C}">
      <dgm:prSet custT="1"/>
      <dgm:spPr/>
      <dgm:t>
        <a:bodyPr/>
        <a:lstStyle/>
        <a:p>
          <a:pPr algn="l"/>
          <a:r>
            <a:rPr lang="en-US" sz="1200" dirty="0" smtClean="0">
              <a:solidFill>
                <a:schemeClr val="tx2"/>
              </a:solidFill>
            </a:rPr>
            <a:t>Ensure that you are in a Compliance mindset as you proceed to the next step.</a:t>
          </a:r>
        </a:p>
      </dgm:t>
    </dgm:pt>
    <dgm:pt modelId="{3185E142-EDD0-4333-ADFA-CB7B2116E44D}" type="parTrans" cxnId="{8B7B9205-449E-4D6F-B148-96BE1F02EC93}">
      <dgm:prSet/>
      <dgm:spPr/>
      <dgm:t>
        <a:bodyPr/>
        <a:lstStyle/>
        <a:p>
          <a:endParaRPr lang="en-US"/>
        </a:p>
      </dgm:t>
    </dgm:pt>
    <dgm:pt modelId="{194D3FD6-E267-48F8-971D-7E1C721D0ABC}" type="sibTrans" cxnId="{8B7B9205-449E-4D6F-B148-96BE1F02EC93}">
      <dgm:prSet/>
      <dgm:spPr/>
      <dgm:t>
        <a:bodyPr/>
        <a:lstStyle/>
        <a:p>
          <a:endParaRPr lang="en-US"/>
        </a:p>
      </dgm:t>
    </dgm:pt>
    <dgm:pt modelId="{92120391-9167-4200-A239-35165460C2A4}">
      <dgm:prSet custT="1"/>
      <dgm:spPr/>
      <dgm:t>
        <a:bodyPr/>
        <a:lstStyle/>
        <a:p>
          <a:pPr algn="l"/>
          <a:endParaRPr lang="en-US" sz="900" dirty="0">
            <a:solidFill>
              <a:schemeClr val="tx2"/>
            </a:solidFill>
          </a:endParaRPr>
        </a:p>
      </dgm:t>
    </dgm:pt>
    <dgm:pt modelId="{318F75D1-BD57-4D5B-899E-04E0CC66887B}" type="parTrans" cxnId="{31468091-6576-4255-9C65-6F27DC33569F}">
      <dgm:prSet/>
      <dgm:spPr/>
      <dgm:t>
        <a:bodyPr/>
        <a:lstStyle/>
        <a:p>
          <a:endParaRPr lang="en-US"/>
        </a:p>
      </dgm:t>
    </dgm:pt>
    <dgm:pt modelId="{0683D500-49FD-4377-B57D-29225B2167FE}" type="sibTrans" cxnId="{31468091-6576-4255-9C65-6F27DC33569F}">
      <dgm:prSet/>
      <dgm:spPr/>
      <dgm:t>
        <a:bodyPr/>
        <a:lstStyle/>
        <a:p>
          <a:endParaRPr lang="en-US"/>
        </a:p>
      </dgm:t>
    </dgm:pt>
    <dgm:pt modelId="{2AEDC4EF-4D9C-4CFB-B190-1233B174545C}">
      <dgm:prSet custT="1"/>
      <dgm:spPr/>
      <dgm:t>
        <a:bodyPr/>
        <a:lstStyle/>
        <a:p>
          <a:pPr algn="l"/>
          <a:r>
            <a:rPr lang="en-US" sz="900" b="1" i="1" dirty="0" smtClean="0">
              <a:solidFill>
                <a:srgbClr val="FF0000"/>
              </a:solidFill>
            </a:rPr>
            <a:t>No</a:t>
          </a:r>
          <a:endParaRPr lang="en-US" sz="900" b="1" i="1" dirty="0">
            <a:solidFill>
              <a:srgbClr val="FF0000"/>
            </a:solidFill>
          </a:endParaRPr>
        </a:p>
      </dgm:t>
    </dgm:pt>
    <dgm:pt modelId="{6657E61F-18A3-4B4A-A05F-627FC324CC43}" type="parTrans" cxnId="{EA44953C-CE4A-41F8-B7D5-3358135C4584}">
      <dgm:prSet/>
      <dgm:spPr/>
      <dgm:t>
        <a:bodyPr/>
        <a:lstStyle/>
        <a:p>
          <a:endParaRPr lang="en-US"/>
        </a:p>
      </dgm:t>
    </dgm:pt>
    <dgm:pt modelId="{290DD4CF-A64D-47C8-865F-A7342A06B317}" type="sibTrans" cxnId="{EA44953C-CE4A-41F8-B7D5-3358135C4584}">
      <dgm:prSet/>
      <dgm:spPr/>
      <dgm:t>
        <a:bodyPr/>
        <a:lstStyle/>
        <a:p>
          <a:endParaRPr lang="en-US"/>
        </a:p>
      </dgm:t>
    </dgm:pt>
    <dgm:pt modelId="{92D694D5-61B5-4A88-B129-BFD31386C244}">
      <dgm:prSet custT="1"/>
      <dgm:spPr/>
      <dgm:t>
        <a:bodyPr/>
        <a:lstStyle/>
        <a:p>
          <a:pPr algn="l"/>
          <a:r>
            <a:rPr lang="en-US" sz="900" dirty="0" smtClean="0">
              <a:solidFill>
                <a:schemeClr val="tx2"/>
              </a:solidFill>
            </a:rPr>
            <a:t>Conduct TDD &amp; RPL submit to Trade Compliance for approval.</a:t>
          </a:r>
          <a:endParaRPr lang="en-US" sz="900" dirty="0">
            <a:solidFill>
              <a:schemeClr val="tx2"/>
            </a:solidFill>
          </a:endParaRPr>
        </a:p>
      </dgm:t>
    </dgm:pt>
    <dgm:pt modelId="{0881CB88-BBB6-483C-806F-ED591E29EB3B}" type="parTrans" cxnId="{CC433EFB-CAAC-44EA-A7E7-DAE02EBA502E}">
      <dgm:prSet/>
      <dgm:spPr/>
      <dgm:t>
        <a:bodyPr/>
        <a:lstStyle/>
        <a:p>
          <a:endParaRPr lang="en-US"/>
        </a:p>
      </dgm:t>
    </dgm:pt>
    <dgm:pt modelId="{40244E11-0649-4807-9148-3C12A405C351}" type="sibTrans" cxnId="{CC433EFB-CAAC-44EA-A7E7-DAE02EBA502E}">
      <dgm:prSet/>
      <dgm:spPr/>
      <dgm:t>
        <a:bodyPr/>
        <a:lstStyle/>
        <a:p>
          <a:endParaRPr lang="en-US"/>
        </a:p>
      </dgm:t>
    </dgm:pt>
    <dgm:pt modelId="{498A89DC-AB6C-4036-814F-4C33A2B5573F}">
      <dgm:prSet custT="1"/>
      <dgm:spPr/>
      <dgm:t>
        <a:bodyPr/>
        <a:lstStyle/>
        <a:p>
          <a:pPr algn="l"/>
          <a:r>
            <a:rPr lang="en-US" sz="900" dirty="0" smtClean="0">
              <a:solidFill>
                <a:schemeClr val="tx2"/>
              </a:solidFill>
            </a:rPr>
            <a:t>Place Transaction is on Hold until it is approved.</a:t>
          </a:r>
          <a:endParaRPr lang="en-US" sz="900" dirty="0">
            <a:solidFill>
              <a:schemeClr val="tx2"/>
            </a:solidFill>
          </a:endParaRPr>
        </a:p>
      </dgm:t>
    </dgm:pt>
    <dgm:pt modelId="{5D343341-1DCC-41E7-A3C8-98C097472D5B}" type="parTrans" cxnId="{7C16D17C-5E8C-4825-81C2-C1C3314E3434}">
      <dgm:prSet/>
      <dgm:spPr/>
      <dgm:t>
        <a:bodyPr/>
        <a:lstStyle/>
        <a:p>
          <a:endParaRPr lang="en-US"/>
        </a:p>
      </dgm:t>
    </dgm:pt>
    <dgm:pt modelId="{1ECF7F82-F2BE-406C-B1A7-11745861D0D5}" type="sibTrans" cxnId="{7C16D17C-5E8C-4825-81C2-C1C3314E3434}">
      <dgm:prSet/>
      <dgm:spPr/>
      <dgm:t>
        <a:bodyPr/>
        <a:lstStyle/>
        <a:p>
          <a:endParaRPr lang="en-US"/>
        </a:p>
      </dgm:t>
    </dgm:pt>
    <dgm:pt modelId="{0F784137-FA91-48AB-918E-8B40021CED4A}">
      <dgm:prSet custT="1"/>
      <dgm:spPr/>
      <dgm:t>
        <a:bodyPr/>
        <a:lstStyle/>
        <a:p>
          <a:pPr algn="l"/>
          <a:endParaRPr lang="en-US" sz="900" dirty="0">
            <a:solidFill>
              <a:schemeClr val="tx2"/>
            </a:solidFill>
          </a:endParaRPr>
        </a:p>
      </dgm:t>
    </dgm:pt>
    <dgm:pt modelId="{1E05705C-315B-412A-B341-B7EE052B53A2}" type="parTrans" cxnId="{C2285796-C1B1-4878-BED7-989FCD68299C}">
      <dgm:prSet/>
      <dgm:spPr/>
      <dgm:t>
        <a:bodyPr/>
        <a:lstStyle/>
        <a:p>
          <a:endParaRPr lang="en-US"/>
        </a:p>
      </dgm:t>
    </dgm:pt>
    <dgm:pt modelId="{941D6796-3CAD-490D-BCCF-7FFB8DF0212A}" type="sibTrans" cxnId="{C2285796-C1B1-4878-BED7-989FCD68299C}">
      <dgm:prSet/>
      <dgm:spPr/>
      <dgm:t>
        <a:bodyPr/>
        <a:lstStyle/>
        <a:p>
          <a:endParaRPr lang="en-US"/>
        </a:p>
      </dgm:t>
    </dgm:pt>
    <dgm:pt modelId="{CC5CD4D3-E669-4C69-8CBC-007D63B191F7}">
      <dgm:prSet custT="1"/>
      <dgm:spPr/>
      <dgm:t>
        <a:bodyPr/>
        <a:lstStyle/>
        <a:p>
          <a:pPr algn="l"/>
          <a:r>
            <a:rPr lang="en-US" sz="900" b="1" i="1" dirty="0" smtClean="0">
              <a:solidFill>
                <a:srgbClr val="00B050"/>
              </a:solidFill>
            </a:rPr>
            <a:t>Yes</a:t>
          </a:r>
          <a:r>
            <a:rPr lang="en-US" sz="900" dirty="0" smtClean="0">
              <a:solidFill>
                <a:schemeClr val="tx2"/>
              </a:solidFill>
            </a:rPr>
            <a:t/>
          </a:r>
          <a:br>
            <a:rPr lang="en-US" sz="900" dirty="0" smtClean="0">
              <a:solidFill>
                <a:schemeClr val="tx2"/>
              </a:solidFill>
            </a:rPr>
          </a:br>
          <a:r>
            <a:rPr lang="en-US" sz="900" dirty="0" smtClean="0">
              <a:solidFill>
                <a:schemeClr val="tx2"/>
              </a:solidFill>
            </a:rPr>
            <a:t>Does the transaction contain the same data as the TDD &amp; RPL, if yes, proceed.  </a:t>
          </a:r>
          <a:endParaRPr lang="en-US" sz="900" dirty="0">
            <a:solidFill>
              <a:schemeClr val="tx2"/>
            </a:solidFill>
          </a:endParaRPr>
        </a:p>
      </dgm:t>
    </dgm:pt>
    <dgm:pt modelId="{AFACA0DD-0167-4498-953D-882ADA330D5F}" type="parTrans" cxnId="{696D5A78-1318-4BB9-94FA-C60F0CA3E5F3}">
      <dgm:prSet/>
      <dgm:spPr/>
      <dgm:t>
        <a:bodyPr/>
        <a:lstStyle/>
        <a:p>
          <a:endParaRPr lang="en-US"/>
        </a:p>
      </dgm:t>
    </dgm:pt>
    <dgm:pt modelId="{677ECF03-0917-4876-A578-2E4BCA39D800}" type="sibTrans" cxnId="{696D5A78-1318-4BB9-94FA-C60F0CA3E5F3}">
      <dgm:prSet/>
      <dgm:spPr/>
      <dgm:t>
        <a:bodyPr/>
        <a:lstStyle/>
        <a:p>
          <a:endParaRPr lang="en-US"/>
        </a:p>
      </dgm:t>
    </dgm:pt>
    <dgm:pt modelId="{DA662BF2-442D-434B-B4AA-22D3A417B080}">
      <dgm:prSet custT="1"/>
      <dgm:spPr/>
      <dgm:t>
        <a:bodyPr/>
        <a:lstStyle/>
        <a:p>
          <a:pPr algn="l"/>
          <a:r>
            <a:rPr lang="en-US" sz="900" b="1" i="1" dirty="0" smtClean="0">
              <a:solidFill>
                <a:srgbClr val="FF0000"/>
              </a:solidFill>
            </a:rPr>
            <a:t>No</a:t>
          </a:r>
          <a:endParaRPr lang="en-US" sz="900" b="1" i="1" dirty="0">
            <a:solidFill>
              <a:srgbClr val="FF0000"/>
            </a:solidFill>
          </a:endParaRPr>
        </a:p>
      </dgm:t>
    </dgm:pt>
    <dgm:pt modelId="{CFC84C39-348E-445E-96B7-AC75D56123E4}" type="parTrans" cxnId="{DCDED548-F392-446B-9223-95CA22FB577B}">
      <dgm:prSet/>
      <dgm:spPr/>
      <dgm:t>
        <a:bodyPr/>
        <a:lstStyle/>
        <a:p>
          <a:endParaRPr lang="en-US"/>
        </a:p>
      </dgm:t>
    </dgm:pt>
    <dgm:pt modelId="{CF4B2DBF-ACBF-4CE6-A480-7CD5B5CE9791}" type="sibTrans" cxnId="{DCDED548-F392-446B-9223-95CA22FB577B}">
      <dgm:prSet/>
      <dgm:spPr/>
      <dgm:t>
        <a:bodyPr/>
        <a:lstStyle/>
        <a:p>
          <a:endParaRPr lang="en-US"/>
        </a:p>
      </dgm:t>
    </dgm:pt>
    <dgm:pt modelId="{00DFB193-24C6-400E-896E-2B31A29F04FC}">
      <dgm:prSet custT="1"/>
      <dgm:spPr/>
      <dgm:t>
        <a:bodyPr/>
        <a:lstStyle/>
        <a:p>
          <a:pPr algn="l"/>
          <a:r>
            <a:rPr lang="en-US" sz="900" dirty="0" smtClean="0">
              <a:solidFill>
                <a:schemeClr val="tx2"/>
              </a:solidFill>
            </a:rPr>
            <a:t>Update the TDD, place transaction on HOLD until TC approval has been obtained</a:t>
          </a:r>
        </a:p>
      </dgm:t>
    </dgm:pt>
    <dgm:pt modelId="{FAEA6FF2-7C57-4871-88E6-99155F3F5DA6}" type="parTrans" cxnId="{9DC2E88B-8830-4A6D-8CDC-5BD7049EB1C3}">
      <dgm:prSet/>
      <dgm:spPr/>
      <dgm:t>
        <a:bodyPr/>
        <a:lstStyle/>
        <a:p>
          <a:endParaRPr lang="en-US"/>
        </a:p>
      </dgm:t>
    </dgm:pt>
    <dgm:pt modelId="{8E236A7B-4F8F-4677-9C0C-DF5F63872D1C}" type="sibTrans" cxnId="{9DC2E88B-8830-4A6D-8CDC-5BD7049EB1C3}">
      <dgm:prSet/>
      <dgm:spPr/>
      <dgm:t>
        <a:bodyPr/>
        <a:lstStyle/>
        <a:p>
          <a:endParaRPr lang="en-US"/>
        </a:p>
      </dgm:t>
    </dgm:pt>
    <dgm:pt modelId="{30E23644-4116-4B2E-9D40-A5CEFF957046}">
      <dgm:prSet custT="1"/>
      <dgm:spPr/>
      <dgm:t>
        <a:bodyPr/>
        <a:lstStyle/>
        <a:p>
          <a:pPr algn="l"/>
          <a:r>
            <a:rPr lang="en-US" sz="1200" dirty="0" smtClean="0">
              <a:solidFill>
                <a:schemeClr val="tx2"/>
              </a:solidFill>
            </a:rPr>
            <a:t>Does this item require a Government Authorization (License)</a:t>
          </a:r>
          <a:endParaRPr lang="en-US" sz="1200" dirty="0">
            <a:solidFill>
              <a:schemeClr val="tx2"/>
            </a:solidFill>
          </a:endParaRPr>
        </a:p>
      </dgm:t>
    </dgm:pt>
    <dgm:pt modelId="{B432A07E-F207-44FE-B7FC-2246A1C537AF}" type="parTrans" cxnId="{B878090C-A3F1-453E-9990-3DE3024B2DE1}">
      <dgm:prSet/>
      <dgm:spPr/>
      <dgm:t>
        <a:bodyPr/>
        <a:lstStyle/>
        <a:p>
          <a:endParaRPr lang="en-US"/>
        </a:p>
      </dgm:t>
    </dgm:pt>
    <dgm:pt modelId="{95272226-A420-4435-9BB3-8929A20DCD5C}" type="sibTrans" cxnId="{B878090C-A3F1-453E-9990-3DE3024B2DE1}">
      <dgm:prSet/>
      <dgm:spPr/>
      <dgm:t>
        <a:bodyPr/>
        <a:lstStyle/>
        <a:p>
          <a:endParaRPr lang="en-US"/>
        </a:p>
      </dgm:t>
    </dgm:pt>
    <dgm:pt modelId="{E170E80A-9010-44F4-B080-81F800D2FA87}">
      <dgm:prSet custT="1"/>
      <dgm:spPr/>
      <dgm:t>
        <a:bodyPr/>
        <a:lstStyle/>
        <a:p>
          <a:pPr algn="l"/>
          <a:r>
            <a:rPr lang="en-US" sz="1200" i="1" dirty="0" smtClean="0">
              <a:solidFill>
                <a:schemeClr val="tx2"/>
              </a:solidFill>
            </a:rPr>
            <a:t>Check with Trade Compliance for Guidance</a:t>
          </a:r>
          <a:endParaRPr lang="en-US" sz="1200" i="1" dirty="0">
            <a:solidFill>
              <a:schemeClr val="tx2"/>
            </a:solidFill>
          </a:endParaRPr>
        </a:p>
      </dgm:t>
    </dgm:pt>
    <dgm:pt modelId="{6F895C02-F3BD-4E4F-BFF7-60643C826A10}" type="parTrans" cxnId="{F02850B3-F2CC-487D-B6DB-F0E73BF09E18}">
      <dgm:prSet/>
      <dgm:spPr/>
      <dgm:t>
        <a:bodyPr/>
        <a:lstStyle/>
        <a:p>
          <a:endParaRPr lang="en-US"/>
        </a:p>
      </dgm:t>
    </dgm:pt>
    <dgm:pt modelId="{1154D014-FFC7-4834-8245-8C0551567143}" type="sibTrans" cxnId="{F02850B3-F2CC-487D-B6DB-F0E73BF09E18}">
      <dgm:prSet/>
      <dgm:spPr/>
      <dgm:t>
        <a:bodyPr/>
        <a:lstStyle/>
        <a:p>
          <a:endParaRPr lang="en-US"/>
        </a:p>
      </dgm:t>
    </dgm:pt>
    <dgm:pt modelId="{174CBCC5-7869-4B1F-A35F-1617DBD95EF7}">
      <dgm:prSet custT="1"/>
      <dgm:spPr/>
      <dgm:t>
        <a:bodyPr/>
        <a:lstStyle/>
        <a:p>
          <a:pPr algn="l"/>
          <a:endParaRPr lang="en-US" sz="1200" dirty="0">
            <a:solidFill>
              <a:schemeClr val="bg1"/>
            </a:solidFill>
          </a:endParaRPr>
        </a:p>
      </dgm:t>
    </dgm:pt>
    <dgm:pt modelId="{8EEBE955-5F01-4678-BA46-CAF486E936F8}" type="parTrans" cxnId="{62A8E856-F330-4484-9A04-76762039A7D5}">
      <dgm:prSet/>
      <dgm:spPr/>
      <dgm:t>
        <a:bodyPr/>
        <a:lstStyle/>
        <a:p>
          <a:endParaRPr lang="en-US"/>
        </a:p>
      </dgm:t>
    </dgm:pt>
    <dgm:pt modelId="{DB1954A1-991A-4D94-9D94-08256D5F898B}" type="sibTrans" cxnId="{62A8E856-F330-4484-9A04-76762039A7D5}">
      <dgm:prSet/>
      <dgm:spPr/>
      <dgm:t>
        <a:bodyPr/>
        <a:lstStyle/>
        <a:p>
          <a:endParaRPr lang="en-US"/>
        </a:p>
      </dgm:t>
    </dgm:pt>
    <dgm:pt modelId="{AE40EECB-2730-463E-8EB8-0A087761BF5D}">
      <dgm:prSet custT="1"/>
      <dgm:spPr/>
      <dgm:t>
        <a:bodyPr/>
        <a:lstStyle/>
        <a:p>
          <a:pPr algn="l"/>
          <a:r>
            <a:rPr lang="en-US" sz="1200" b="1" i="1" dirty="0" smtClean="0">
              <a:solidFill>
                <a:srgbClr val="00B050"/>
              </a:solidFill>
            </a:rPr>
            <a:t>No</a:t>
          </a:r>
          <a:endParaRPr lang="en-US" sz="1200" b="1" i="1" dirty="0">
            <a:solidFill>
              <a:srgbClr val="00B050"/>
            </a:solidFill>
          </a:endParaRPr>
        </a:p>
      </dgm:t>
    </dgm:pt>
    <dgm:pt modelId="{4D3D7BD4-6005-4540-8DCB-110C8F2C4203}" type="parTrans" cxnId="{AE43B0AE-4FEE-48A3-AEE9-F3384C7529FF}">
      <dgm:prSet/>
      <dgm:spPr/>
      <dgm:t>
        <a:bodyPr/>
        <a:lstStyle/>
        <a:p>
          <a:endParaRPr lang="en-US"/>
        </a:p>
      </dgm:t>
    </dgm:pt>
    <dgm:pt modelId="{2B2A4E9E-3841-4A96-B3F5-786F38DE191C}" type="sibTrans" cxnId="{AE43B0AE-4FEE-48A3-AEE9-F3384C7529FF}">
      <dgm:prSet/>
      <dgm:spPr/>
      <dgm:t>
        <a:bodyPr/>
        <a:lstStyle/>
        <a:p>
          <a:endParaRPr lang="en-US"/>
        </a:p>
      </dgm:t>
    </dgm:pt>
    <dgm:pt modelId="{B4DB410D-D407-4E82-A8D7-97DEE12CCED0}">
      <dgm:prSet custT="1"/>
      <dgm:spPr/>
      <dgm:t>
        <a:bodyPr/>
        <a:lstStyle/>
        <a:p>
          <a:pPr algn="l"/>
          <a:r>
            <a:rPr lang="en-US" sz="1200" dirty="0" smtClean="0">
              <a:solidFill>
                <a:schemeClr val="tx2"/>
              </a:solidFill>
            </a:rPr>
            <a:t>Proceed with the transaction.</a:t>
          </a:r>
          <a:endParaRPr lang="en-US" sz="1200" dirty="0">
            <a:solidFill>
              <a:schemeClr val="tx2"/>
            </a:solidFill>
          </a:endParaRPr>
        </a:p>
      </dgm:t>
    </dgm:pt>
    <dgm:pt modelId="{B0050FFE-8050-4193-B7F3-6D9126E387EF}" type="parTrans" cxnId="{6C1A0024-37A2-4DB4-B472-875198BC8DBA}">
      <dgm:prSet/>
      <dgm:spPr/>
      <dgm:t>
        <a:bodyPr/>
        <a:lstStyle/>
        <a:p>
          <a:endParaRPr lang="en-US"/>
        </a:p>
      </dgm:t>
    </dgm:pt>
    <dgm:pt modelId="{1CA0FC21-474A-4B16-93D2-ECEE7CC816D3}" type="sibTrans" cxnId="{6C1A0024-37A2-4DB4-B472-875198BC8DBA}">
      <dgm:prSet/>
      <dgm:spPr/>
      <dgm:t>
        <a:bodyPr/>
        <a:lstStyle/>
        <a:p>
          <a:endParaRPr lang="en-US"/>
        </a:p>
      </dgm:t>
    </dgm:pt>
    <dgm:pt modelId="{D4005F35-4833-4078-AF5E-47BDD0631D70}">
      <dgm:prSet custT="1"/>
      <dgm:spPr/>
      <dgm:t>
        <a:bodyPr/>
        <a:lstStyle/>
        <a:p>
          <a:pPr algn="l"/>
          <a:endParaRPr lang="en-US" sz="1200" dirty="0">
            <a:solidFill>
              <a:schemeClr val="bg1"/>
            </a:solidFill>
          </a:endParaRPr>
        </a:p>
      </dgm:t>
    </dgm:pt>
    <dgm:pt modelId="{888B89C1-D68F-4C07-BEAB-4762A38ECB39}" type="parTrans" cxnId="{9CA19D54-85FD-4E51-B74A-183EB94FA0B2}">
      <dgm:prSet/>
      <dgm:spPr/>
      <dgm:t>
        <a:bodyPr/>
        <a:lstStyle/>
        <a:p>
          <a:endParaRPr lang="en-US"/>
        </a:p>
      </dgm:t>
    </dgm:pt>
    <dgm:pt modelId="{07482336-A4FF-4F36-8517-A6767680AFE0}" type="sibTrans" cxnId="{9CA19D54-85FD-4E51-B74A-183EB94FA0B2}">
      <dgm:prSet/>
      <dgm:spPr/>
      <dgm:t>
        <a:bodyPr/>
        <a:lstStyle/>
        <a:p>
          <a:endParaRPr lang="en-US"/>
        </a:p>
      </dgm:t>
    </dgm:pt>
    <dgm:pt modelId="{F6C443BF-DDDF-4829-B8CE-A1B100B63916}">
      <dgm:prSet custT="1"/>
      <dgm:spPr/>
      <dgm:t>
        <a:bodyPr/>
        <a:lstStyle/>
        <a:p>
          <a:pPr algn="l"/>
          <a:r>
            <a:rPr lang="en-US" sz="1200" b="1" i="1" dirty="0" smtClean="0">
              <a:solidFill>
                <a:srgbClr val="FF0000"/>
              </a:solidFill>
            </a:rPr>
            <a:t>Yes</a:t>
          </a:r>
          <a:endParaRPr lang="en-US" sz="1200" b="1" i="1" dirty="0">
            <a:solidFill>
              <a:srgbClr val="FF0000"/>
            </a:solidFill>
          </a:endParaRPr>
        </a:p>
      </dgm:t>
    </dgm:pt>
    <dgm:pt modelId="{EE5D1149-F279-42B0-AFF0-9E4DE8085377}" type="parTrans" cxnId="{AF84F15F-2C75-40AF-919B-3D5EB3807E98}">
      <dgm:prSet/>
      <dgm:spPr/>
      <dgm:t>
        <a:bodyPr/>
        <a:lstStyle/>
        <a:p>
          <a:endParaRPr lang="en-US"/>
        </a:p>
      </dgm:t>
    </dgm:pt>
    <dgm:pt modelId="{F17A516D-25B3-410A-A377-B2C7475973CC}" type="sibTrans" cxnId="{AF84F15F-2C75-40AF-919B-3D5EB3807E98}">
      <dgm:prSet/>
      <dgm:spPr/>
      <dgm:t>
        <a:bodyPr/>
        <a:lstStyle/>
        <a:p>
          <a:endParaRPr lang="en-US"/>
        </a:p>
      </dgm:t>
    </dgm:pt>
    <dgm:pt modelId="{4BCB5590-5847-46FD-8C48-8DB48DD4AF21}">
      <dgm:prSet custT="1"/>
      <dgm:spPr/>
      <dgm:t>
        <a:bodyPr/>
        <a:lstStyle/>
        <a:p>
          <a:pPr algn="l"/>
          <a:r>
            <a:rPr lang="en-US" sz="1200" dirty="0" smtClean="0">
              <a:solidFill>
                <a:schemeClr val="tx2"/>
              </a:solidFill>
            </a:rPr>
            <a:t>Contact Trade Compliance to work with you concerning License requirements before proceeding</a:t>
          </a:r>
          <a:r>
            <a:rPr lang="en-US" sz="900" dirty="0" smtClean="0"/>
            <a:t>.</a:t>
          </a:r>
          <a:endParaRPr lang="en-US" sz="900" dirty="0"/>
        </a:p>
      </dgm:t>
    </dgm:pt>
    <dgm:pt modelId="{C7E227AE-C5EA-44FB-9A7A-94C6E2DF015B}" type="parTrans" cxnId="{34AA4AE2-C5C0-40DA-BB39-9553A491BB27}">
      <dgm:prSet/>
      <dgm:spPr/>
      <dgm:t>
        <a:bodyPr/>
        <a:lstStyle/>
        <a:p>
          <a:endParaRPr lang="en-US"/>
        </a:p>
      </dgm:t>
    </dgm:pt>
    <dgm:pt modelId="{54B73751-149B-4D78-8D03-B04C61BE299A}" type="sibTrans" cxnId="{34AA4AE2-C5C0-40DA-BB39-9553A491BB27}">
      <dgm:prSet/>
      <dgm:spPr/>
      <dgm:t>
        <a:bodyPr/>
        <a:lstStyle/>
        <a:p>
          <a:endParaRPr lang="en-US"/>
        </a:p>
      </dgm:t>
    </dgm:pt>
    <dgm:pt modelId="{8AC637B1-C5BE-4D8B-858C-EAC4174107F6}">
      <dgm:prSet custT="1"/>
      <dgm:spPr/>
      <dgm:t>
        <a:bodyPr/>
        <a:lstStyle/>
        <a:p>
          <a:pPr algn="l"/>
          <a:endParaRPr lang="en-US" sz="1000" dirty="0">
            <a:solidFill>
              <a:schemeClr val="tx2"/>
            </a:solidFill>
          </a:endParaRPr>
        </a:p>
      </dgm:t>
    </dgm:pt>
    <dgm:pt modelId="{8F82562F-379D-4AC5-AE07-2A7F4DBBE0C6}" type="parTrans" cxnId="{E5013384-E121-40B0-B3C5-6CDF0460539C}">
      <dgm:prSet/>
      <dgm:spPr/>
      <dgm:t>
        <a:bodyPr/>
        <a:lstStyle/>
        <a:p>
          <a:endParaRPr lang="en-US"/>
        </a:p>
      </dgm:t>
    </dgm:pt>
    <dgm:pt modelId="{DB06A9F9-817E-4F57-8C6E-1989962A3C12}" type="sibTrans" cxnId="{E5013384-E121-40B0-B3C5-6CDF0460539C}">
      <dgm:prSet/>
      <dgm:spPr/>
      <dgm:t>
        <a:bodyPr/>
        <a:lstStyle/>
        <a:p>
          <a:endParaRPr lang="en-US"/>
        </a:p>
      </dgm:t>
    </dgm:pt>
    <dgm:pt modelId="{2DB140CA-933E-477B-B796-FB66476811B4}">
      <dgm:prSet custT="1"/>
      <dgm:spPr/>
      <dgm:t>
        <a:bodyPr/>
        <a:lstStyle/>
        <a:p>
          <a:pPr algn="l"/>
          <a:r>
            <a:rPr lang="en-US" sz="1000" dirty="0" smtClean="0">
              <a:solidFill>
                <a:schemeClr val="tx2"/>
              </a:solidFill>
            </a:rPr>
            <a:t>Hardware Shipment Exports, NLR enter ACE, ensure DCS are on the paperwork</a:t>
          </a:r>
          <a:endParaRPr lang="en-US" sz="1000" dirty="0">
            <a:solidFill>
              <a:schemeClr val="tx2"/>
            </a:solidFill>
          </a:endParaRPr>
        </a:p>
      </dgm:t>
    </dgm:pt>
    <dgm:pt modelId="{5E9A5708-3EE2-452C-9628-E7D51AEB892E}" type="parTrans" cxnId="{FED8B9EC-911A-4C11-83A5-64C18E8F52D0}">
      <dgm:prSet/>
      <dgm:spPr/>
      <dgm:t>
        <a:bodyPr/>
        <a:lstStyle/>
        <a:p>
          <a:endParaRPr lang="en-US"/>
        </a:p>
      </dgm:t>
    </dgm:pt>
    <dgm:pt modelId="{1542414C-4E8D-4CFC-B370-16930BEC2D6D}" type="sibTrans" cxnId="{FED8B9EC-911A-4C11-83A5-64C18E8F52D0}">
      <dgm:prSet/>
      <dgm:spPr/>
      <dgm:t>
        <a:bodyPr/>
        <a:lstStyle/>
        <a:p>
          <a:endParaRPr lang="en-US"/>
        </a:p>
      </dgm:t>
    </dgm:pt>
    <dgm:pt modelId="{18C92D4D-7A63-4A55-851F-927764D7861B}">
      <dgm:prSet custT="1"/>
      <dgm:spPr/>
      <dgm:t>
        <a:bodyPr/>
        <a:lstStyle/>
        <a:p>
          <a:pPr algn="l"/>
          <a:r>
            <a:rPr lang="en-US" sz="1000" dirty="0" smtClean="0">
              <a:solidFill>
                <a:schemeClr val="tx2"/>
              </a:solidFill>
            </a:rPr>
            <a:t>Hardware Shipment Export, LR enter in ACE, ensure license number and DCS are on the paperwork</a:t>
          </a:r>
          <a:endParaRPr lang="en-US" sz="1000" dirty="0">
            <a:solidFill>
              <a:schemeClr val="tx2"/>
            </a:solidFill>
          </a:endParaRPr>
        </a:p>
      </dgm:t>
    </dgm:pt>
    <dgm:pt modelId="{F98DD030-7C43-40F5-9473-55D788D1262C}" type="parTrans" cxnId="{F0DF6241-16F2-4E91-8ADE-E3057CCB2654}">
      <dgm:prSet/>
      <dgm:spPr/>
      <dgm:t>
        <a:bodyPr/>
        <a:lstStyle/>
        <a:p>
          <a:endParaRPr lang="en-US"/>
        </a:p>
      </dgm:t>
    </dgm:pt>
    <dgm:pt modelId="{F0E32F6A-C19B-425E-B053-20EBB2E4552C}" type="sibTrans" cxnId="{F0DF6241-16F2-4E91-8ADE-E3057CCB2654}">
      <dgm:prSet/>
      <dgm:spPr/>
      <dgm:t>
        <a:bodyPr/>
        <a:lstStyle/>
        <a:p>
          <a:endParaRPr lang="en-US"/>
        </a:p>
      </dgm:t>
    </dgm:pt>
    <dgm:pt modelId="{6D141C15-91FA-4898-BF60-4331903B63A3}">
      <dgm:prSet custT="1"/>
      <dgm:spPr/>
      <dgm:t>
        <a:bodyPr/>
        <a:lstStyle/>
        <a:p>
          <a:pPr algn="l"/>
          <a:endParaRPr lang="en-US" sz="1000" dirty="0">
            <a:solidFill>
              <a:schemeClr val="tx2"/>
            </a:solidFill>
          </a:endParaRPr>
        </a:p>
      </dgm:t>
    </dgm:pt>
    <dgm:pt modelId="{EC258CA1-20E5-49B4-AB97-8B64A5152FF0}" type="parTrans" cxnId="{F7A7281B-4449-44ED-88DA-F4EAD51D907B}">
      <dgm:prSet/>
      <dgm:spPr/>
      <dgm:t>
        <a:bodyPr/>
        <a:lstStyle/>
        <a:p>
          <a:endParaRPr lang="en-US"/>
        </a:p>
      </dgm:t>
    </dgm:pt>
    <dgm:pt modelId="{3649AB92-42E5-4240-BF85-67D01DDDCAFD}" type="sibTrans" cxnId="{F7A7281B-4449-44ED-88DA-F4EAD51D907B}">
      <dgm:prSet/>
      <dgm:spPr/>
      <dgm:t>
        <a:bodyPr/>
        <a:lstStyle/>
        <a:p>
          <a:endParaRPr lang="en-US"/>
        </a:p>
      </dgm:t>
    </dgm:pt>
    <dgm:pt modelId="{9A3826F9-4A1D-45F7-946A-C52C55AF07A3}">
      <dgm:prSet custT="1"/>
      <dgm:spPr/>
      <dgm:t>
        <a:bodyPr/>
        <a:lstStyle/>
        <a:p>
          <a:pPr algn="l"/>
          <a:r>
            <a:rPr lang="en-US" sz="1000" dirty="0" smtClean="0">
              <a:solidFill>
                <a:schemeClr val="tx2"/>
              </a:solidFill>
            </a:rPr>
            <a:t>Technical Data Transfer domestic or foreign, ensure Customer/Vendor and Contact are accordance with the technical transfer procedure.</a:t>
          </a:r>
        </a:p>
        <a:p>
          <a:pPr algn="l"/>
          <a:endParaRPr lang="en-US" sz="1000" dirty="0" smtClean="0">
            <a:solidFill>
              <a:schemeClr val="tx2"/>
            </a:solidFill>
          </a:endParaRPr>
        </a:p>
        <a:p>
          <a:pPr algn="l"/>
          <a:r>
            <a:rPr lang="en-US" sz="1000" dirty="0" smtClean="0">
              <a:solidFill>
                <a:schemeClr val="tx2"/>
              </a:solidFill>
            </a:rPr>
            <a:t>Domestic Visitors need RPS, prior to visit.</a:t>
          </a:r>
        </a:p>
        <a:p>
          <a:pPr algn="l"/>
          <a:r>
            <a:rPr lang="en-US" sz="1000" dirty="0" smtClean="0">
              <a:solidFill>
                <a:schemeClr val="tx2"/>
              </a:solidFill>
            </a:rPr>
            <a:t>Foreign Visitors, RPS and visit area sanitation.</a:t>
          </a:r>
        </a:p>
        <a:p>
          <a:pPr algn="l"/>
          <a:r>
            <a:rPr lang="en-US" sz="1000" dirty="0" smtClean="0">
              <a:solidFill>
                <a:schemeClr val="tx2"/>
              </a:solidFill>
            </a:rPr>
            <a:t>If an Authorization is being used, contact Trade Compliance to prepare a Visit TCP.</a:t>
          </a:r>
          <a:endParaRPr lang="en-US" sz="1000" dirty="0">
            <a:solidFill>
              <a:schemeClr val="tx2"/>
            </a:solidFill>
          </a:endParaRPr>
        </a:p>
      </dgm:t>
    </dgm:pt>
    <dgm:pt modelId="{6D4D3317-877D-4874-83D3-81F66EB43A53}" type="parTrans" cxnId="{7A7D7CB3-76F5-4F82-B82B-5267B69635E1}">
      <dgm:prSet/>
      <dgm:spPr/>
      <dgm:t>
        <a:bodyPr/>
        <a:lstStyle/>
        <a:p>
          <a:endParaRPr lang="en-US"/>
        </a:p>
      </dgm:t>
    </dgm:pt>
    <dgm:pt modelId="{B2BE12BE-F6B7-4911-A342-A0FFC7B9357D}" type="sibTrans" cxnId="{7A7D7CB3-76F5-4F82-B82B-5267B69635E1}">
      <dgm:prSet/>
      <dgm:spPr/>
      <dgm:t>
        <a:bodyPr/>
        <a:lstStyle/>
        <a:p>
          <a:endParaRPr lang="en-US"/>
        </a:p>
      </dgm:t>
    </dgm:pt>
    <dgm:pt modelId="{4E92906A-02A5-4CD3-AE67-CE52645AB639}" type="pres">
      <dgm:prSet presAssocID="{58B16929-C764-4CD6-8ACF-9714A8FC03DD}" presName="Name0" presStyleCnt="0">
        <dgm:presLayoutVars>
          <dgm:chMax val="7"/>
          <dgm:chPref val="5"/>
          <dgm:dir/>
          <dgm:animOne val="branch"/>
          <dgm:animLvl val="lvl"/>
        </dgm:presLayoutVars>
      </dgm:prSet>
      <dgm:spPr/>
      <dgm:t>
        <a:bodyPr/>
        <a:lstStyle/>
        <a:p>
          <a:endParaRPr lang="en-US"/>
        </a:p>
      </dgm:t>
    </dgm:pt>
    <dgm:pt modelId="{11357B69-18E2-424E-8169-194643EA15EC}" type="pres">
      <dgm:prSet presAssocID="{EB7299DA-4628-4C9D-A414-B22B7710D49D}" presName="ChildAccent5" presStyleCnt="0"/>
      <dgm:spPr/>
    </dgm:pt>
    <dgm:pt modelId="{AAEBBF4B-A3EE-42E0-9576-CCA4A4C06BB1}" type="pres">
      <dgm:prSet presAssocID="{EB7299DA-4628-4C9D-A414-B22B7710D49D}" presName="ChildAccent" presStyleLbl="alignImgPlace1" presStyleIdx="0" presStyleCnt="5" custScaleX="117119" custScaleY="90524" custLinFactNeighborX="8929"/>
      <dgm:spPr/>
      <dgm:t>
        <a:bodyPr/>
        <a:lstStyle/>
        <a:p>
          <a:endParaRPr lang="en-US"/>
        </a:p>
      </dgm:t>
    </dgm:pt>
    <dgm:pt modelId="{CDF5DE19-6D28-4D52-A533-CA02A7728D61}" type="pres">
      <dgm:prSet presAssocID="{EB7299DA-4628-4C9D-A414-B22B7710D49D}" presName="Child5" presStyleLbl="revTx" presStyleIdx="0" presStyleCnt="0">
        <dgm:presLayoutVars>
          <dgm:chMax val="0"/>
          <dgm:chPref val="0"/>
          <dgm:bulletEnabled val="1"/>
        </dgm:presLayoutVars>
      </dgm:prSet>
      <dgm:spPr/>
      <dgm:t>
        <a:bodyPr/>
        <a:lstStyle/>
        <a:p>
          <a:endParaRPr lang="en-US"/>
        </a:p>
      </dgm:t>
    </dgm:pt>
    <dgm:pt modelId="{721C42E3-904D-4206-880B-F3F6EA4D4467}" type="pres">
      <dgm:prSet presAssocID="{EB7299DA-4628-4C9D-A414-B22B7710D49D}" presName="Parent5" presStyleLbl="node1" presStyleIdx="0" presStyleCnt="5" custScaleX="116962" custLinFactNeighborX="8929">
        <dgm:presLayoutVars>
          <dgm:chMax val="2"/>
          <dgm:chPref val="1"/>
          <dgm:bulletEnabled val="1"/>
        </dgm:presLayoutVars>
      </dgm:prSet>
      <dgm:spPr/>
      <dgm:t>
        <a:bodyPr/>
        <a:lstStyle/>
        <a:p>
          <a:endParaRPr lang="en-US"/>
        </a:p>
      </dgm:t>
    </dgm:pt>
    <dgm:pt modelId="{3E4B9646-E58D-4BEE-B31D-410EAAABACC0}" type="pres">
      <dgm:prSet presAssocID="{FC43BB99-9606-4461-B8BA-109067FCE6C0}" presName="ChildAccent4" presStyleCnt="0"/>
      <dgm:spPr/>
    </dgm:pt>
    <dgm:pt modelId="{E395FAA4-083F-4BCF-9380-ED7B2C664002}" type="pres">
      <dgm:prSet presAssocID="{FC43BB99-9606-4461-B8BA-109067FCE6C0}" presName="ChildAccent" presStyleLbl="alignImgPlace1" presStyleIdx="1" presStyleCnt="5"/>
      <dgm:spPr/>
      <dgm:t>
        <a:bodyPr/>
        <a:lstStyle/>
        <a:p>
          <a:endParaRPr lang="en-US"/>
        </a:p>
      </dgm:t>
    </dgm:pt>
    <dgm:pt modelId="{2B4A26CD-9C02-45A9-963C-AEE89174C952}" type="pres">
      <dgm:prSet presAssocID="{FC43BB99-9606-4461-B8BA-109067FCE6C0}" presName="Child4" presStyleLbl="revTx" presStyleIdx="0" presStyleCnt="0">
        <dgm:presLayoutVars>
          <dgm:chMax val="0"/>
          <dgm:chPref val="0"/>
          <dgm:bulletEnabled val="1"/>
        </dgm:presLayoutVars>
      </dgm:prSet>
      <dgm:spPr/>
      <dgm:t>
        <a:bodyPr/>
        <a:lstStyle/>
        <a:p>
          <a:endParaRPr lang="en-US"/>
        </a:p>
      </dgm:t>
    </dgm:pt>
    <dgm:pt modelId="{451E870A-156F-4F6F-A192-C497B3904A20}" type="pres">
      <dgm:prSet presAssocID="{FC43BB99-9606-4461-B8BA-109067FCE6C0}" presName="Parent4" presStyleLbl="node1" presStyleIdx="1" presStyleCnt="5">
        <dgm:presLayoutVars>
          <dgm:chMax val="2"/>
          <dgm:chPref val="1"/>
          <dgm:bulletEnabled val="1"/>
        </dgm:presLayoutVars>
      </dgm:prSet>
      <dgm:spPr/>
      <dgm:t>
        <a:bodyPr/>
        <a:lstStyle/>
        <a:p>
          <a:endParaRPr lang="en-US"/>
        </a:p>
      </dgm:t>
    </dgm:pt>
    <dgm:pt modelId="{94CDD637-8E04-44D5-A1DF-56E50B4DA917}" type="pres">
      <dgm:prSet presAssocID="{F0AEF78D-D32C-4D27-9025-25F02CFAE086}" presName="ChildAccent3" presStyleCnt="0"/>
      <dgm:spPr/>
    </dgm:pt>
    <dgm:pt modelId="{7223B41D-6E72-45B2-ADF3-8676D6BC3F02}" type="pres">
      <dgm:prSet presAssocID="{F0AEF78D-D32C-4D27-9025-25F02CFAE086}" presName="ChildAccent" presStyleLbl="alignImgPlace1" presStyleIdx="2" presStyleCnt="5"/>
      <dgm:spPr/>
      <dgm:t>
        <a:bodyPr/>
        <a:lstStyle/>
        <a:p>
          <a:endParaRPr lang="en-US"/>
        </a:p>
      </dgm:t>
    </dgm:pt>
    <dgm:pt modelId="{11B16596-2CE0-4B6F-81E7-DE9554115CA8}" type="pres">
      <dgm:prSet presAssocID="{F0AEF78D-D32C-4D27-9025-25F02CFAE086}" presName="Child3" presStyleLbl="revTx" presStyleIdx="0" presStyleCnt="0">
        <dgm:presLayoutVars>
          <dgm:chMax val="0"/>
          <dgm:chPref val="0"/>
          <dgm:bulletEnabled val="1"/>
        </dgm:presLayoutVars>
      </dgm:prSet>
      <dgm:spPr/>
      <dgm:t>
        <a:bodyPr/>
        <a:lstStyle/>
        <a:p>
          <a:endParaRPr lang="en-US"/>
        </a:p>
      </dgm:t>
    </dgm:pt>
    <dgm:pt modelId="{0CE07C16-F26C-465C-83A2-423806E2D774}" type="pres">
      <dgm:prSet presAssocID="{F0AEF78D-D32C-4D27-9025-25F02CFAE086}" presName="Parent3" presStyleLbl="node1" presStyleIdx="2" presStyleCnt="5">
        <dgm:presLayoutVars>
          <dgm:chMax val="2"/>
          <dgm:chPref val="1"/>
          <dgm:bulletEnabled val="1"/>
        </dgm:presLayoutVars>
      </dgm:prSet>
      <dgm:spPr/>
      <dgm:t>
        <a:bodyPr/>
        <a:lstStyle/>
        <a:p>
          <a:endParaRPr lang="en-US"/>
        </a:p>
      </dgm:t>
    </dgm:pt>
    <dgm:pt modelId="{282FDC86-DAF1-443D-B7B5-158CFE703988}" type="pres">
      <dgm:prSet presAssocID="{086A9C72-0245-4E99-8A06-B2B87D0278E4}" presName="ChildAccent2" presStyleCnt="0"/>
      <dgm:spPr/>
    </dgm:pt>
    <dgm:pt modelId="{AC133EBD-4946-45C3-8BD9-7890A188C135}" type="pres">
      <dgm:prSet presAssocID="{086A9C72-0245-4E99-8A06-B2B87D0278E4}" presName="ChildAccent" presStyleLbl="alignImgPlace1" presStyleIdx="3" presStyleCnt="5"/>
      <dgm:spPr/>
      <dgm:t>
        <a:bodyPr/>
        <a:lstStyle/>
        <a:p>
          <a:endParaRPr lang="en-US"/>
        </a:p>
      </dgm:t>
    </dgm:pt>
    <dgm:pt modelId="{7EC423F3-8222-4EDC-A8B6-52CE4D755D46}" type="pres">
      <dgm:prSet presAssocID="{086A9C72-0245-4E99-8A06-B2B87D0278E4}" presName="Child2" presStyleLbl="revTx" presStyleIdx="0" presStyleCnt="0">
        <dgm:presLayoutVars>
          <dgm:chMax val="0"/>
          <dgm:chPref val="0"/>
          <dgm:bulletEnabled val="1"/>
        </dgm:presLayoutVars>
      </dgm:prSet>
      <dgm:spPr/>
      <dgm:t>
        <a:bodyPr/>
        <a:lstStyle/>
        <a:p>
          <a:endParaRPr lang="en-US"/>
        </a:p>
      </dgm:t>
    </dgm:pt>
    <dgm:pt modelId="{1269EB3F-A16A-4397-855A-80C59094E3F6}" type="pres">
      <dgm:prSet presAssocID="{086A9C72-0245-4E99-8A06-B2B87D0278E4}" presName="Parent2" presStyleLbl="node1" presStyleIdx="3" presStyleCnt="5">
        <dgm:presLayoutVars>
          <dgm:chMax val="2"/>
          <dgm:chPref val="1"/>
          <dgm:bulletEnabled val="1"/>
        </dgm:presLayoutVars>
      </dgm:prSet>
      <dgm:spPr/>
      <dgm:t>
        <a:bodyPr/>
        <a:lstStyle/>
        <a:p>
          <a:endParaRPr lang="en-US"/>
        </a:p>
      </dgm:t>
    </dgm:pt>
    <dgm:pt modelId="{FF929227-F24F-4CDB-8E44-FF263A3F5B00}" type="pres">
      <dgm:prSet presAssocID="{836264F1-A021-4370-AEF8-208FAF67F619}" presName="ChildAccent1" presStyleCnt="0"/>
      <dgm:spPr/>
    </dgm:pt>
    <dgm:pt modelId="{B0947446-6F35-4D64-84A4-F77F03FB07E2}" type="pres">
      <dgm:prSet presAssocID="{836264F1-A021-4370-AEF8-208FAF67F619}" presName="ChildAccent" presStyleLbl="alignImgPlace1" presStyleIdx="4" presStyleCnt="5"/>
      <dgm:spPr/>
      <dgm:t>
        <a:bodyPr/>
        <a:lstStyle/>
        <a:p>
          <a:endParaRPr lang="en-US"/>
        </a:p>
      </dgm:t>
    </dgm:pt>
    <dgm:pt modelId="{B55B1B36-50F8-4FC7-884E-41EF8D984894}" type="pres">
      <dgm:prSet presAssocID="{836264F1-A021-4370-AEF8-208FAF67F619}" presName="Child1" presStyleLbl="revTx" presStyleIdx="0" presStyleCnt="0">
        <dgm:presLayoutVars>
          <dgm:chMax val="0"/>
          <dgm:chPref val="0"/>
          <dgm:bulletEnabled val="1"/>
        </dgm:presLayoutVars>
      </dgm:prSet>
      <dgm:spPr/>
      <dgm:t>
        <a:bodyPr/>
        <a:lstStyle/>
        <a:p>
          <a:endParaRPr lang="en-US"/>
        </a:p>
      </dgm:t>
    </dgm:pt>
    <dgm:pt modelId="{21A7F201-0CB9-4029-81E0-AEF2F5ABA0A7}" type="pres">
      <dgm:prSet presAssocID="{836264F1-A021-4370-AEF8-208FAF67F619}" presName="Parent1" presStyleLbl="node1" presStyleIdx="4" presStyleCnt="5">
        <dgm:presLayoutVars>
          <dgm:chMax val="2"/>
          <dgm:chPref val="1"/>
          <dgm:bulletEnabled val="1"/>
        </dgm:presLayoutVars>
      </dgm:prSet>
      <dgm:spPr/>
      <dgm:t>
        <a:bodyPr/>
        <a:lstStyle/>
        <a:p>
          <a:endParaRPr lang="en-US"/>
        </a:p>
      </dgm:t>
    </dgm:pt>
  </dgm:ptLst>
  <dgm:cxnLst>
    <dgm:cxn modelId="{3ED97008-9A25-459A-9C8F-FDBEAB86CAF6}" type="presOf" srcId="{2DB140CA-933E-477B-B796-FB66476811B4}" destId="{CDF5DE19-6D28-4D52-A533-CA02A7728D61}" srcOrd="1" destOrd="1" presId="urn:microsoft.com/office/officeart/2011/layout/InterconnectedBlockProcess"/>
    <dgm:cxn modelId="{6C1A0024-37A2-4DB4-B472-875198BC8DBA}" srcId="{FC43BB99-9606-4461-B8BA-109067FCE6C0}" destId="{B4DB410D-D407-4E82-A8D7-97DEE12CCED0}" srcOrd="4" destOrd="0" parTransId="{B0050FFE-8050-4193-B7F3-6D9126E387EF}" sibTransId="{1CA0FC21-474A-4B16-93D2-ECEE7CC816D3}"/>
    <dgm:cxn modelId="{433494B5-C042-41FD-AED9-13DEDEC36939}" type="presOf" srcId="{8CF50DCB-01F6-4CFC-AAE2-6F77929DE312}" destId="{B0947446-6F35-4D64-84A4-F77F03FB07E2}" srcOrd="0" destOrd="2" presId="urn:microsoft.com/office/officeart/2011/layout/InterconnectedBlockProcess"/>
    <dgm:cxn modelId="{583A56D5-0496-4437-A16A-C07B4FEC038C}" type="presOf" srcId="{5906A6CC-7DD1-4805-857B-2A0C97600606}" destId="{AC133EBD-4946-45C3-8BD9-7890A188C135}" srcOrd="0" destOrd="2" presId="urn:microsoft.com/office/officeart/2011/layout/InterconnectedBlockProcess"/>
    <dgm:cxn modelId="{9B7FA2EC-A2D4-43CA-A95A-9EE47BD5EB4A}" srcId="{086A9C72-0245-4E99-8A06-B2B87D0278E4}" destId="{47A23FAE-4DD2-4BD3-A1E3-1F97AE328FAC}" srcOrd="3" destOrd="0" parTransId="{44E8F67D-D773-4AE4-A4F3-B6F7F4A2AFE7}" sibTransId="{0431092F-D0FB-4381-A3D1-824EB4DECBC9}"/>
    <dgm:cxn modelId="{5D2FBB88-AFFE-4688-AF8C-5AD2B942F18A}" type="presOf" srcId="{47A23FAE-4DD2-4BD3-A1E3-1F97AE328FAC}" destId="{AC133EBD-4946-45C3-8BD9-7890A188C135}" srcOrd="0" destOrd="3" presId="urn:microsoft.com/office/officeart/2011/layout/InterconnectedBlockProcess"/>
    <dgm:cxn modelId="{73644728-8389-40D6-BB4C-B0B987427104}" type="presOf" srcId="{D4005F35-4833-4078-AF5E-47BDD0631D70}" destId="{E395FAA4-083F-4BCF-9380-ED7B2C664002}" srcOrd="0" destOrd="5" presId="urn:microsoft.com/office/officeart/2011/layout/InterconnectedBlockProcess"/>
    <dgm:cxn modelId="{B9D2682E-DEE0-4DB3-9988-F8508F37F6C8}" srcId="{58B16929-C764-4CD6-8ACF-9714A8FC03DD}" destId="{FC43BB99-9606-4461-B8BA-109067FCE6C0}" srcOrd="3" destOrd="0" parTransId="{AAA55387-9C59-4E3A-8374-E2C1B2C080CB}" sibTransId="{38A9FCA0-8CA3-4685-BC34-471050FAFE84}"/>
    <dgm:cxn modelId="{9CA19D54-85FD-4E51-B74A-183EB94FA0B2}" srcId="{FC43BB99-9606-4461-B8BA-109067FCE6C0}" destId="{D4005F35-4833-4078-AF5E-47BDD0631D70}" srcOrd="5" destOrd="0" parTransId="{888B89C1-D68F-4C07-BEAB-4762A38ECB39}" sibTransId="{07482336-A4FF-4F36-8517-A6767680AFE0}"/>
    <dgm:cxn modelId="{A706E994-28AC-4209-9092-ECBE97596CDF}" type="presOf" srcId="{5906A6CC-7DD1-4805-857B-2A0C97600606}" destId="{7EC423F3-8222-4EDC-A8B6-52CE4D755D46}" srcOrd="1" destOrd="2" presId="urn:microsoft.com/office/officeart/2011/layout/InterconnectedBlockProcess"/>
    <dgm:cxn modelId="{194662C3-C021-4CE0-82BB-39D09DA89A8F}" type="presOf" srcId="{00DFB193-24C6-400E-896E-2B31A29F04FC}" destId="{11B16596-2CE0-4B6F-81E7-DE9554115CA8}" srcOrd="1" destOrd="8" presId="urn:microsoft.com/office/officeart/2011/layout/InterconnectedBlockProcess"/>
    <dgm:cxn modelId="{54D94E9E-86CE-4A29-8556-2FCC2E6C04B9}" type="presOf" srcId="{F6C443BF-DDDF-4829-B8CE-A1B100B63916}" destId="{E395FAA4-083F-4BCF-9380-ED7B2C664002}" srcOrd="0" destOrd="6" presId="urn:microsoft.com/office/officeart/2011/layout/InterconnectedBlockProcess"/>
    <dgm:cxn modelId="{8FADBA46-DC37-4773-A394-624BB941EFB3}" type="presOf" srcId="{0F784137-FA91-48AB-918E-8B40021CED4A}" destId="{11B16596-2CE0-4B6F-81E7-DE9554115CA8}" srcOrd="1" destOrd="5" presId="urn:microsoft.com/office/officeart/2011/layout/InterconnectedBlockProcess"/>
    <dgm:cxn modelId="{61DEB1A5-331C-4A2A-9672-9F786387EE5B}" srcId="{836264F1-A021-4370-AEF8-208FAF67F619}" destId="{4B10353F-0E32-45E0-9584-8F4C1DC2EB07}" srcOrd="3" destOrd="0" parTransId="{179E65F4-CF43-488A-BD8E-BC3060095EB9}" sibTransId="{FC0066ED-781F-41D6-B1DA-DFD8C4B9C44A}"/>
    <dgm:cxn modelId="{8E5E212F-BC4B-49F8-9C9B-D0EBB000F67F}" type="presOf" srcId="{96CA339D-7D41-4FB6-A701-FAA0EEF8D582}" destId="{B55B1B36-50F8-4FC7-884E-41EF8D984894}" srcOrd="1" destOrd="4" presId="urn:microsoft.com/office/officeart/2011/layout/InterconnectedBlockProcess"/>
    <dgm:cxn modelId="{79C63AF5-3A89-45E9-98B9-7B7A63580FC4}" type="presOf" srcId="{BFD9EEDA-366D-4CE4-859D-17A811E3D445}" destId="{7223B41D-6E72-45B2-ADF3-8676D6BC3F02}" srcOrd="0" destOrd="0" presId="urn:microsoft.com/office/officeart/2011/layout/InterconnectedBlockProcess"/>
    <dgm:cxn modelId="{58526024-AA2F-4B57-B6AA-92A91D7029F2}" type="presOf" srcId="{F6C443BF-DDDF-4829-B8CE-A1B100B63916}" destId="{2B4A26CD-9C02-45A9-963C-AEE89174C952}" srcOrd="1" destOrd="6" presId="urn:microsoft.com/office/officeart/2011/layout/InterconnectedBlockProcess"/>
    <dgm:cxn modelId="{6308A60B-00F8-439C-9AD2-FB6F327BA1D0}" type="presOf" srcId="{00DFB193-24C6-400E-896E-2B31A29F04FC}" destId="{7223B41D-6E72-45B2-ADF3-8676D6BC3F02}" srcOrd="0" destOrd="8" presId="urn:microsoft.com/office/officeart/2011/layout/InterconnectedBlockProcess"/>
    <dgm:cxn modelId="{3EA14FEB-93C1-449B-87EB-C7C7F855B09C}" type="presOf" srcId="{18C92D4D-7A63-4A55-851F-927764D7861B}" destId="{CDF5DE19-6D28-4D52-A533-CA02A7728D61}" srcOrd="1" destOrd="2" presId="urn:microsoft.com/office/officeart/2011/layout/InterconnectedBlockProcess"/>
    <dgm:cxn modelId="{40D95FF0-18C4-4F6C-B067-53D5C41519FB}" type="presOf" srcId="{DA662BF2-442D-434B-B4AA-22D3A417B080}" destId="{7223B41D-6E72-45B2-ADF3-8676D6BC3F02}" srcOrd="0" destOrd="7" presId="urn:microsoft.com/office/officeart/2011/layout/InterconnectedBlockProcess"/>
    <dgm:cxn modelId="{FA56CF3E-A515-48A2-B626-F988498EC06E}" type="presOf" srcId="{18C92D4D-7A63-4A55-851F-927764D7861B}" destId="{AAEBBF4B-A3EE-42E0-9576-CCA4A4C06BB1}" srcOrd="0" destOrd="2" presId="urn:microsoft.com/office/officeart/2011/layout/InterconnectedBlockProcess"/>
    <dgm:cxn modelId="{F513AA16-18CC-47AD-84B5-BB90FFFBD947}" type="presOf" srcId="{D4005F35-4833-4078-AF5E-47BDD0631D70}" destId="{2B4A26CD-9C02-45A9-963C-AEE89174C952}" srcOrd="1" destOrd="5" presId="urn:microsoft.com/office/officeart/2011/layout/InterconnectedBlockProcess"/>
    <dgm:cxn modelId="{53BB2DED-ECBD-4652-831D-31F985932000}" srcId="{836264F1-A021-4370-AEF8-208FAF67F619}" destId="{96CA339D-7D41-4FB6-A701-FAA0EEF8D582}" srcOrd="4" destOrd="0" parTransId="{CBCB2189-E257-4EEC-9183-9910BA07FDC0}" sibTransId="{CDF1FBA5-AE2E-42A6-83F5-8CAADAA800A7}"/>
    <dgm:cxn modelId="{4400330F-4DB5-4F95-B134-687324996992}" type="presOf" srcId="{DA662BF2-442D-434B-B4AA-22D3A417B080}" destId="{11B16596-2CE0-4B6F-81E7-DE9554115CA8}" srcOrd="1" destOrd="7" presId="urn:microsoft.com/office/officeart/2011/layout/InterconnectedBlockProcess"/>
    <dgm:cxn modelId="{BDCC948E-430F-44AF-9B6D-7FDB569A0664}" srcId="{836264F1-A021-4370-AEF8-208FAF67F619}" destId="{F5A9B773-9D8E-4DBF-8C32-682E2EE480BC}" srcOrd="5" destOrd="0" parTransId="{F157A112-89FE-4995-ACFC-0A007B52697B}" sibTransId="{900FD17B-1387-42BE-B288-FCCD77958722}"/>
    <dgm:cxn modelId="{6F538962-2E3E-44D7-8B64-A88EB6BFC69E}" type="presOf" srcId="{92D694D5-61B5-4A88-B129-BFD31386C244}" destId="{11B16596-2CE0-4B6F-81E7-DE9554115CA8}" srcOrd="1" destOrd="3" presId="urn:microsoft.com/office/officeart/2011/layout/InterconnectedBlockProcess"/>
    <dgm:cxn modelId="{526EB5D5-1D2B-4804-8A8A-0F9E8A57337A}" type="presOf" srcId="{CC5CD4D3-E669-4C69-8CBC-007D63B191F7}" destId="{11B16596-2CE0-4B6F-81E7-DE9554115CA8}" srcOrd="1" destOrd="6" presId="urn:microsoft.com/office/officeart/2011/layout/InterconnectedBlockProcess"/>
    <dgm:cxn modelId="{CB2D6748-EC4B-4A16-8DEB-615AB06DA6C0}" type="presOf" srcId="{58B16929-C764-4CD6-8ACF-9714A8FC03DD}" destId="{4E92906A-02A5-4CD3-AE67-CE52645AB639}" srcOrd="0" destOrd="0" presId="urn:microsoft.com/office/officeart/2011/layout/InterconnectedBlockProcess"/>
    <dgm:cxn modelId="{0DC660B6-93EC-47E4-9E37-2851C5367B7A}" type="presOf" srcId="{E26F9174-0678-46B5-A624-BB676886B375}" destId="{B0947446-6F35-4D64-84A4-F77F03FB07E2}" srcOrd="0" destOrd="1" presId="urn:microsoft.com/office/officeart/2011/layout/InterconnectedBlockProcess"/>
    <dgm:cxn modelId="{A2C96C9D-C0AE-4138-9B11-B31733BE32E9}" type="presOf" srcId="{E26F9174-0678-46B5-A624-BB676886B375}" destId="{B55B1B36-50F8-4FC7-884E-41EF8D984894}" srcOrd="1" destOrd="1" presId="urn:microsoft.com/office/officeart/2011/layout/InterconnectedBlockProcess"/>
    <dgm:cxn modelId="{D95EBACB-D1BE-48A2-92FE-712266373AEB}" type="presOf" srcId="{4B10353F-0E32-45E0-9584-8F4C1DC2EB07}" destId="{B55B1B36-50F8-4FC7-884E-41EF8D984894}" srcOrd="1" destOrd="3" presId="urn:microsoft.com/office/officeart/2011/layout/InterconnectedBlockProcess"/>
    <dgm:cxn modelId="{03C102BA-EC1F-4660-A9C3-B34894D2FD50}" type="presOf" srcId="{2AEDC4EF-4D9C-4CFB-B190-1233B174545C}" destId="{7223B41D-6E72-45B2-ADF3-8676D6BC3F02}" srcOrd="0" destOrd="2" presId="urn:microsoft.com/office/officeart/2011/layout/InterconnectedBlockProcess"/>
    <dgm:cxn modelId="{A0D07E74-FD27-446E-B063-A1F6B49D0C13}" srcId="{086A9C72-0245-4E99-8A06-B2B87D0278E4}" destId="{5906A6CC-7DD1-4805-857B-2A0C97600606}" srcOrd="2" destOrd="0" parTransId="{67F0F617-DE52-4E80-A88F-E3C4665D48F3}" sibTransId="{625C6DFF-7583-4F5D-A726-5B6A82252D54}"/>
    <dgm:cxn modelId="{031DC456-87F7-4344-9DBA-97482997F30E}" type="presOf" srcId="{2DB140CA-933E-477B-B796-FB66476811B4}" destId="{AAEBBF4B-A3EE-42E0-9576-CCA4A4C06BB1}" srcOrd="0" destOrd="1" presId="urn:microsoft.com/office/officeart/2011/layout/InterconnectedBlockProcess"/>
    <dgm:cxn modelId="{F6565268-1EBB-48BD-BF00-86D119A6CD96}" type="presOf" srcId="{836264F1-A021-4370-AEF8-208FAF67F619}" destId="{21A7F201-0CB9-4029-81E0-AEF2F5ABA0A7}" srcOrd="0" destOrd="0" presId="urn:microsoft.com/office/officeart/2011/layout/InterconnectedBlockProcess"/>
    <dgm:cxn modelId="{79B914BB-4C98-499F-89F6-3DDD918D66FC}" type="presOf" srcId="{B6E9F12C-062A-4758-873B-64FC68025C1B}" destId="{AC133EBD-4946-45C3-8BD9-7890A188C135}" srcOrd="0" destOrd="4" presId="urn:microsoft.com/office/officeart/2011/layout/InterconnectedBlockProcess"/>
    <dgm:cxn modelId="{255CD31C-E190-449F-87F2-3EBF1B26F926}" type="presOf" srcId="{174CBCC5-7869-4B1F-A35F-1617DBD95EF7}" destId="{2B4A26CD-9C02-45A9-963C-AEE89174C952}" srcOrd="1" destOrd="2" presId="urn:microsoft.com/office/officeart/2011/layout/InterconnectedBlockProcess"/>
    <dgm:cxn modelId="{F0DF6241-16F2-4E91-8ADE-E3057CCB2654}" srcId="{EB7299DA-4628-4C9D-A414-B22B7710D49D}" destId="{18C92D4D-7A63-4A55-851F-927764D7861B}" srcOrd="2" destOrd="0" parTransId="{F98DD030-7C43-40F5-9473-55D788D1262C}" sibTransId="{F0E32F6A-C19B-425E-B053-20EBB2E4552C}"/>
    <dgm:cxn modelId="{3986D169-1BBE-45AE-B781-DF2786DEACE0}" type="presOf" srcId="{30E23644-4116-4B2E-9D40-A5CEFF957046}" destId="{E395FAA4-083F-4BCF-9380-ED7B2C664002}" srcOrd="0" destOrd="0" presId="urn:microsoft.com/office/officeart/2011/layout/InterconnectedBlockProcess"/>
    <dgm:cxn modelId="{E5FE80BC-13DF-447E-B2F0-F82932AEBACB}" type="presOf" srcId="{6D141C15-91FA-4898-BF60-4331903B63A3}" destId="{AAEBBF4B-A3EE-42E0-9576-CCA4A4C06BB1}" srcOrd="0" destOrd="3" presId="urn:microsoft.com/office/officeart/2011/layout/InterconnectedBlockProcess"/>
    <dgm:cxn modelId="{62A8E856-F330-4484-9A04-76762039A7D5}" srcId="{FC43BB99-9606-4461-B8BA-109067FCE6C0}" destId="{174CBCC5-7869-4B1F-A35F-1617DBD95EF7}" srcOrd="2" destOrd="0" parTransId="{8EEBE955-5F01-4678-BA46-CAF486E936F8}" sibTransId="{DB1954A1-991A-4D94-9D94-08256D5F898B}"/>
    <dgm:cxn modelId="{AE43B0AE-4FEE-48A3-AEE9-F3384C7529FF}" srcId="{FC43BB99-9606-4461-B8BA-109067FCE6C0}" destId="{AE40EECB-2730-463E-8EB8-0A087761BF5D}" srcOrd="3" destOrd="0" parTransId="{4D3D7BD4-6005-4540-8DCB-110C8F2C4203}" sibTransId="{2B2A4E9E-3841-4A96-B3F5-786F38DE191C}"/>
    <dgm:cxn modelId="{77E2484B-DB89-494D-9659-53A46CA83215}" srcId="{086A9C72-0245-4E99-8A06-B2B87D0278E4}" destId="{53B71CFE-9F7E-4E02-9C4F-88CB4440F6F0}" srcOrd="0" destOrd="0" parTransId="{C609AF35-4BA7-467C-8059-DB08EC3D8D9F}" sibTransId="{765273F9-F1FA-455A-B872-A9325B9F9B3F}"/>
    <dgm:cxn modelId="{62EACE39-8DF1-4544-B062-7837A5B16EDC}" type="presOf" srcId="{5373CA43-BCDD-402B-8390-B976EF12D602}" destId="{AC133EBD-4946-45C3-8BD9-7890A188C135}" srcOrd="0" destOrd="1" presId="urn:microsoft.com/office/officeart/2011/layout/InterconnectedBlockProcess"/>
    <dgm:cxn modelId="{DDE5A7B9-7726-4BDC-8439-51AE9C2CB0EB}" srcId="{086A9C72-0245-4E99-8A06-B2B87D0278E4}" destId="{B6E9F12C-062A-4758-873B-64FC68025C1B}" srcOrd="4" destOrd="0" parTransId="{A9B4E24A-85B8-4C0B-B895-B7B926CD3272}" sibTransId="{6392F79C-3850-46F3-8F13-C5E4AADB690C}"/>
    <dgm:cxn modelId="{B878090C-A3F1-453E-9990-3DE3024B2DE1}" srcId="{FC43BB99-9606-4461-B8BA-109067FCE6C0}" destId="{30E23644-4116-4B2E-9D40-A5CEFF957046}" srcOrd="0" destOrd="0" parTransId="{B432A07E-F207-44FE-B7FC-2246A1C537AF}" sibTransId="{95272226-A420-4435-9BB3-8929A20DCD5C}"/>
    <dgm:cxn modelId="{FC518762-5DA5-40A1-A8A1-FC1166DD0FB6}" srcId="{836264F1-A021-4370-AEF8-208FAF67F619}" destId="{E8113B0F-1725-4863-92C1-53F9739B6DD9}" srcOrd="0" destOrd="0" parTransId="{96C86141-DA62-495F-B66D-1AEAF58C8DA3}" sibTransId="{E5D3152A-5275-4DCC-9823-DF5018654C92}"/>
    <dgm:cxn modelId="{8A40F67A-A97B-4B54-B0EA-6F1052019FD7}" type="presOf" srcId="{FC43BB99-9606-4461-B8BA-109067FCE6C0}" destId="{451E870A-156F-4F6F-A192-C497B3904A20}" srcOrd="0" destOrd="0" presId="urn:microsoft.com/office/officeart/2011/layout/InterconnectedBlockProcess"/>
    <dgm:cxn modelId="{5E11AC94-BBC0-49D6-8517-58B0948A67BA}" type="presOf" srcId="{B4DB410D-D407-4E82-A8D7-97DEE12CCED0}" destId="{2B4A26CD-9C02-45A9-963C-AEE89174C952}" srcOrd="1" destOrd="4" presId="urn:microsoft.com/office/officeart/2011/layout/InterconnectedBlockProcess"/>
    <dgm:cxn modelId="{2BB51316-1F39-43D1-9018-FE787CC43F4C}" type="presOf" srcId="{4BCB5590-5847-46FD-8C48-8DB48DD4AF21}" destId="{2B4A26CD-9C02-45A9-963C-AEE89174C952}" srcOrd="1" destOrd="7" presId="urn:microsoft.com/office/officeart/2011/layout/InterconnectedBlockProcess"/>
    <dgm:cxn modelId="{AA8F5669-2032-4688-8A55-8FC942EAE486}" type="presOf" srcId="{B4DB410D-D407-4E82-A8D7-97DEE12CCED0}" destId="{E395FAA4-083F-4BCF-9380-ED7B2C664002}" srcOrd="0" destOrd="4" presId="urn:microsoft.com/office/officeart/2011/layout/InterconnectedBlockProcess"/>
    <dgm:cxn modelId="{B47DFF2E-C84F-427F-A3DD-300A7CE7F30D}" srcId="{58B16929-C764-4CD6-8ACF-9714A8FC03DD}" destId="{086A9C72-0245-4E99-8A06-B2B87D0278E4}" srcOrd="1" destOrd="0" parTransId="{11D9CE7F-0F4A-453C-B9AF-DBF9177B9349}" sibTransId="{159D6B00-EDAD-409F-9A3E-862B49BCA9E3}"/>
    <dgm:cxn modelId="{AD70D45B-CDD2-4255-B443-E95F40E9468D}" type="presOf" srcId="{53B71CFE-9F7E-4E02-9C4F-88CB4440F6F0}" destId="{AC133EBD-4946-45C3-8BD9-7890A188C135}" srcOrd="0" destOrd="0" presId="urn:microsoft.com/office/officeart/2011/layout/InterconnectedBlockProcess"/>
    <dgm:cxn modelId="{AF555F5C-5092-494A-818D-116FF4F09C22}" type="presOf" srcId="{0F784137-FA91-48AB-918E-8B40021CED4A}" destId="{7223B41D-6E72-45B2-ADF3-8676D6BC3F02}" srcOrd="0" destOrd="5" presId="urn:microsoft.com/office/officeart/2011/layout/InterconnectedBlockProcess"/>
    <dgm:cxn modelId="{FED8B9EC-911A-4C11-83A5-64C18E8F52D0}" srcId="{EB7299DA-4628-4C9D-A414-B22B7710D49D}" destId="{2DB140CA-933E-477B-B796-FB66476811B4}" srcOrd="1" destOrd="0" parTransId="{5E9A5708-3EE2-452C-9628-E7D51AEB892E}" sibTransId="{1542414C-4E8D-4CFC-B370-16930BEC2D6D}"/>
    <dgm:cxn modelId="{9DFE8A3E-02DD-4F75-9844-060A0F938453}" type="presOf" srcId="{E170E80A-9010-44F4-B080-81F800D2FA87}" destId="{E395FAA4-083F-4BCF-9380-ED7B2C664002}" srcOrd="0" destOrd="1" presId="urn:microsoft.com/office/officeart/2011/layout/InterconnectedBlockProcess"/>
    <dgm:cxn modelId="{B467848C-3F03-40FB-8895-4EEB8F155D58}" type="presOf" srcId="{E8113B0F-1725-4863-92C1-53F9739B6DD9}" destId="{B0947446-6F35-4D64-84A4-F77F03FB07E2}" srcOrd="0" destOrd="0" presId="urn:microsoft.com/office/officeart/2011/layout/InterconnectedBlockProcess"/>
    <dgm:cxn modelId="{9CC3991C-DD35-4AA2-98C4-CB96393581AD}" srcId="{58B16929-C764-4CD6-8ACF-9714A8FC03DD}" destId="{836264F1-A021-4370-AEF8-208FAF67F619}" srcOrd="0" destOrd="0" parTransId="{0F0F66A9-F4BF-49A3-A067-9CADF5D533C7}" sibTransId="{3EB05EFC-0BDD-483F-B6CD-225F74EB29DA}"/>
    <dgm:cxn modelId="{F7A7281B-4449-44ED-88DA-F4EAD51D907B}" srcId="{EB7299DA-4628-4C9D-A414-B22B7710D49D}" destId="{6D141C15-91FA-4898-BF60-4331903B63A3}" srcOrd="3" destOrd="0" parTransId="{EC258CA1-20E5-49B4-AB97-8B64A5152FF0}" sibTransId="{3649AB92-42E5-4240-BF85-67D01DDDCAFD}"/>
    <dgm:cxn modelId="{8DA573D1-CFA2-443F-A71E-EF6A463DEC8C}" type="presOf" srcId="{92D694D5-61B5-4A88-B129-BFD31386C244}" destId="{7223B41D-6E72-45B2-ADF3-8676D6BC3F02}" srcOrd="0" destOrd="3" presId="urn:microsoft.com/office/officeart/2011/layout/InterconnectedBlockProcess"/>
    <dgm:cxn modelId="{F02850B3-F2CC-487D-B6DB-F0E73BF09E18}" srcId="{FC43BB99-9606-4461-B8BA-109067FCE6C0}" destId="{E170E80A-9010-44F4-B080-81F800D2FA87}" srcOrd="1" destOrd="0" parTransId="{6F895C02-F3BD-4E4F-BFF7-60643C826A10}" sibTransId="{1154D014-FFC7-4834-8245-8C0551567143}"/>
    <dgm:cxn modelId="{87A348C4-9D3F-4E52-A3A1-1E1AA82447C7}" type="presOf" srcId="{AE40EECB-2730-463E-8EB8-0A087761BF5D}" destId="{E395FAA4-083F-4BCF-9380-ED7B2C664002}" srcOrd="0" destOrd="3" presId="urn:microsoft.com/office/officeart/2011/layout/InterconnectedBlockProcess"/>
    <dgm:cxn modelId="{E5013384-E121-40B0-B3C5-6CDF0460539C}" srcId="{EB7299DA-4628-4C9D-A414-B22B7710D49D}" destId="{8AC637B1-C5BE-4D8B-858C-EAC4174107F6}" srcOrd="0" destOrd="0" parTransId="{8F82562F-379D-4AC5-AE07-2A7F4DBBE0C6}" sibTransId="{DB06A9F9-817E-4F57-8C6E-1989962A3C12}"/>
    <dgm:cxn modelId="{6CDC9C8D-3816-4C1E-AFAA-5D7DDD9833E3}" type="presOf" srcId="{92120391-9167-4200-A239-35165460C2A4}" destId="{7223B41D-6E72-45B2-ADF3-8676D6BC3F02}" srcOrd="0" destOrd="1" presId="urn:microsoft.com/office/officeart/2011/layout/InterconnectedBlockProcess"/>
    <dgm:cxn modelId="{3C3801C8-D724-4BCD-A0B5-56994E426360}" type="presOf" srcId="{F0AEF78D-D32C-4D27-9025-25F02CFAE086}" destId="{0CE07C16-F26C-465C-83A2-423806E2D774}" srcOrd="0" destOrd="0" presId="urn:microsoft.com/office/officeart/2011/layout/InterconnectedBlockProcess"/>
    <dgm:cxn modelId="{592712B6-95BC-44A7-8BDB-5561670F1A74}" type="presOf" srcId="{8AC637B1-C5BE-4D8B-858C-EAC4174107F6}" destId="{AAEBBF4B-A3EE-42E0-9576-CCA4A4C06BB1}" srcOrd="0" destOrd="0" presId="urn:microsoft.com/office/officeart/2011/layout/InterconnectedBlockProcess"/>
    <dgm:cxn modelId="{6DB05A57-AAD3-477D-9E63-002492EA3C0F}" type="presOf" srcId="{2AEDC4EF-4D9C-4CFB-B190-1233B174545C}" destId="{11B16596-2CE0-4B6F-81E7-DE9554115CA8}" srcOrd="1" destOrd="2" presId="urn:microsoft.com/office/officeart/2011/layout/InterconnectedBlockProcess"/>
    <dgm:cxn modelId="{7A7D7CB3-76F5-4F82-B82B-5267B69635E1}" srcId="{EB7299DA-4628-4C9D-A414-B22B7710D49D}" destId="{9A3826F9-4A1D-45F7-946A-C52C55AF07A3}" srcOrd="4" destOrd="0" parTransId="{6D4D3317-877D-4874-83D3-81F66EB43A53}" sibTransId="{B2BE12BE-F6B7-4911-A342-A0FFC7B9357D}"/>
    <dgm:cxn modelId="{395C1FAB-1507-4009-B81D-7078AFAE56F0}" type="presOf" srcId="{8CF50DCB-01F6-4CFC-AAE2-6F77929DE312}" destId="{B55B1B36-50F8-4FC7-884E-41EF8D984894}" srcOrd="1" destOrd="2" presId="urn:microsoft.com/office/officeart/2011/layout/InterconnectedBlockProcess"/>
    <dgm:cxn modelId="{24935BCF-FF81-4310-A666-387833DFE1A1}" srcId="{F0AEF78D-D32C-4D27-9025-25F02CFAE086}" destId="{BFD9EEDA-366D-4CE4-859D-17A811E3D445}" srcOrd="0" destOrd="0" parTransId="{9A16E38E-CC7A-4793-A0D8-F85D6757BF8E}" sibTransId="{24D27688-FEBC-4DF5-950A-86B57E04A708}"/>
    <dgm:cxn modelId="{406E9EFF-D7CA-44EB-A94A-9405D45A15F2}" type="presOf" srcId="{30E23644-4116-4B2E-9D40-A5CEFF957046}" destId="{2B4A26CD-9C02-45A9-963C-AEE89174C952}" srcOrd="1" destOrd="0" presId="urn:microsoft.com/office/officeart/2011/layout/InterconnectedBlockProcess"/>
    <dgm:cxn modelId="{875C1FAA-4060-4FCD-ADAF-870D81CF8E03}" type="presOf" srcId="{CC5CD4D3-E669-4C69-8CBC-007D63B191F7}" destId="{7223B41D-6E72-45B2-ADF3-8676D6BC3F02}" srcOrd="0" destOrd="6" presId="urn:microsoft.com/office/officeart/2011/layout/InterconnectedBlockProcess"/>
    <dgm:cxn modelId="{EA44953C-CE4A-41F8-B7D5-3358135C4584}" srcId="{F0AEF78D-D32C-4D27-9025-25F02CFAE086}" destId="{2AEDC4EF-4D9C-4CFB-B190-1233B174545C}" srcOrd="2" destOrd="0" parTransId="{6657E61F-18A3-4B4A-A05F-627FC324CC43}" sibTransId="{290DD4CF-A64D-47C8-865F-A7342A06B317}"/>
    <dgm:cxn modelId="{556AAC06-97C9-45F2-A104-A415EFC36290}" type="presOf" srcId="{EB7299DA-4628-4C9D-A414-B22B7710D49D}" destId="{721C42E3-904D-4206-880B-F3F6EA4D4467}" srcOrd="0" destOrd="0" presId="urn:microsoft.com/office/officeart/2011/layout/InterconnectedBlockProcess"/>
    <dgm:cxn modelId="{AF84F15F-2C75-40AF-919B-3D5EB3807E98}" srcId="{FC43BB99-9606-4461-B8BA-109067FCE6C0}" destId="{F6C443BF-DDDF-4829-B8CE-A1B100B63916}" srcOrd="6" destOrd="0" parTransId="{EE5D1149-F279-42B0-AFF0-9E4DE8085377}" sibTransId="{F17A516D-25B3-410A-A377-B2C7475973CC}"/>
    <dgm:cxn modelId="{53CE9ED7-6BCD-41C1-BB9B-C5F6C29F7C72}" srcId="{58B16929-C764-4CD6-8ACF-9714A8FC03DD}" destId="{EB7299DA-4628-4C9D-A414-B22B7710D49D}" srcOrd="4" destOrd="0" parTransId="{8606E0C7-9A84-4B7A-A3AF-768F16818CDC}" sibTransId="{E1198463-5EBD-4451-9958-9F3979B29355}"/>
    <dgm:cxn modelId="{80DA0146-5862-4F02-B774-A7B90EB373B9}" type="presOf" srcId="{B6E9F12C-062A-4758-873B-64FC68025C1B}" destId="{7EC423F3-8222-4EDC-A8B6-52CE4D755D46}" srcOrd="1" destOrd="4" presId="urn:microsoft.com/office/officeart/2011/layout/InterconnectedBlockProcess"/>
    <dgm:cxn modelId="{83BC22DA-C04D-43D6-B95C-2E593BA3F1B0}" type="presOf" srcId="{E8113B0F-1725-4863-92C1-53F9739B6DD9}" destId="{B55B1B36-50F8-4FC7-884E-41EF8D984894}" srcOrd="1" destOrd="0" presId="urn:microsoft.com/office/officeart/2011/layout/InterconnectedBlockProcess"/>
    <dgm:cxn modelId="{BA96FD97-59DF-42F4-9742-1118C460995B}" type="presOf" srcId="{96CA339D-7D41-4FB6-A701-FAA0EEF8D582}" destId="{B0947446-6F35-4D64-84A4-F77F03FB07E2}" srcOrd="0" destOrd="4" presId="urn:microsoft.com/office/officeart/2011/layout/InterconnectedBlockProcess"/>
    <dgm:cxn modelId="{34AA4AE2-C5C0-40DA-BB39-9553A491BB27}" srcId="{FC43BB99-9606-4461-B8BA-109067FCE6C0}" destId="{4BCB5590-5847-46FD-8C48-8DB48DD4AF21}" srcOrd="7" destOrd="0" parTransId="{C7E227AE-C5EA-44FB-9A7A-94C6E2DF015B}" sibTransId="{54B73751-149B-4D78-8D03-B04C61BE299A}"/>
    <dgm:cxn modelId="{0A46E2EA-F16E-432A-B915-A9F0188126BB}" type="presOf" srcId="{F5A9B773-9D8E-4DBF-8C32-682E2EE480BC}" destId="{B55B1B36-50F8-4FC7-884E-41EF8D984894}" srcOrd="1" destOrd="5" presId="urn:microsoft.com/office/officeart/2011/layout/InterconnectedBlockProcess"/>
    <dgm:cxn modelId="{AC0E17E4-62BA-45D1-B3F7-33DECDB43CB9}" type="presOf" srcId="{5373CA43-BCDD-402B-8390-B976EF12D602}" destId="{7EC423F3-8222-4EDC-A8B6-52CE4D755D46}" srcOrd="1" destOrd="1" presId="urn:microsoft.com/office/officeart/2011/layout/InterconnectedBlockProcess"/>
    <dgm:cxn modelId="{A4460B52-3AD8-4887-878A-ECACF6AB47EB}" type="presOf" srcId="{4BCB5590-5847-46FD-8C48-8DB48DD4AF21}" destId="{E395FAA4-083F-4BCF-9380-ED7B2C664002}" srcOrd="0" destOrd="7" presId="urn:microsoft.com/office/officeart/2011/layout/InterconnectedBlockProcess"/>
    <dgm:cxn modelId="{90281105-13A9-4A3E-AC19-5F7D54DF81B2}" type="presOf" srcId="{BFD9EEDA-366D-4CE4-859D-17A811E3D445}" destId="{11B16596-2CE0-4B6F-81E7-DE9554115CA8}" srcOrd="1" destOrd="0" presId="urn:microsoft.com/office/officeart/2011/layout/InterconnectedBlockProcess"/>
    <dgm:cxn modelId="{31468091-6576-4255-9C65-6F27DC33569F}" srcId="{F0AEF78D-D32C-4D27-9025-25F02CFAE086}" destId="{92120391-9167-4200-A239-35165460C2A4}" srcOrd="1" destOrd="0" parTransId="{318F75D1-BD57-4D5B-899E-04E0CC66887B}" sibTransId="{0683D500-49FD-4377-B57D-29225B2167FE}"/>
    <dgm:cxn modelId="{55273336-90ED-4CD8-AD6D-3A3188906CDD}" type="presOf" srcId="{E170E80A-9010-44F4-B080-81F800D2FA87}" destId="{2B4A26CD-9C02-45A9-963C-AEE89174C952}" srcOrd="1" destOrd="1" presId="urn:microsoft.com/office/officeart/2011/layout/InterconnectedBlockProcess"/>
    <dgm:cxn modelId="{FF4CFCEB-EE27-4108-A069-3412654B7108}" srcId="{58B16929-C764-4CD6-8ACF-9714A8FC03DD}" destId="{F0AEF78D-D32C-4D27-9025-25F02CFAE086}" srcOrd="2" destOrd="0" parTransId="{6651466E-BAB6-42CE-92A8-4EDC6BFA3B7E}" sibTransId="{9C6AC9E3-6776-48A6-B11D-FA5759B9DBE1}"/>
    <dgm:cxn modelId="{ED3F6B6E-379B-4A38-9061-09EE436E8DBA}" type="presOf" srcId="{47A23FAE-4DD2-4BD3-A1E3-1F97AE328FAC}" destId="{7EC423F3-8222-4EDC-A8B6-52CE4D755D46}" srcOrd="1" destOrd="3" presId="urn:microsoft.com/office/officeart/2011/layout/InterconnectedBlockProcess"/>
    <dgm:cxn modelId="{DCDED548-F392-446B-9223-95CA22FB577B}" srcId="{F0AEF78D-D32C-4D27-9025-25F02CFAE086}" destId="{DA662BF2-442D-434B-B4AA-22D3A417B080}" srcOrd="7" destOrd="0" parTransId="{CFC84C39-348E-445E-96B7-AC75D56123E4}" sibTransId="{CF4B2DBF-ACBF-4CE6-A480-7CD5B5CE9791}"/>
    <dgm:cxn modelId="{DA06FFBC-A844-41E6-B881-9D04760112B5}" type="presOf" srcId="{6D141C15-91FA-4898-BF60-4331903B63A3}" destId="{CDF5DE19-6D28-4D52-A533-CA02A7728D61}" srcOrd="1" destOrd="3" presId="urn:microsoft.com/office/officeart/2011/layout/InterconnectedBlockProcess"/>
    <dgm:cxn modelId="{35357ED3-88B4-4D19-ABDF-DE3AC32ACBC0}" srcId="{086A9C72-0245-4E99-8A06-B2B87D0278E4}" destId="{5373CA43-BCDD-402B-8390-B976EF12D602}" srcOrd="1" destOrd="0" parTransId="{C301080D-637B-4ECF-A65B-3F28F07EE3E1}" sibTransId="{3550F831-F7CA-4557-8733-007696E9FB67}"/>
    <dgm:cxn modelId="{98BB3AA7-27E5-4B2A-A575-2C15E172C0C5}" srcId="{836264F1-A021-4370-AEF8-208FAF67F619}" destId="{8CF50DCB-01F6-4CFC-AAE2-6F77929DE312}" srcOrd="2" destOrd="0" parTransId="{ED001D0F-A54B-4757-9121-582901F9260A}" sibTransId="{07F16162-B149-41D9-BB2E-72F07EE3CCBB}"/>
    <dgm:cxn modelId="{7C16D17C-5E8C-4825-81C2-C1C3314E3434}" srcId="{F0AEF78D-D32C-4D27-9025-25F02CFAE086}" destId="{498A89DC-AB6C-4036-814F-4C33A2B5573F}" srcOrd="4" destOrd="0" parTransId="{5D343341-1DCC-41E7-A3C8-98C097472D5B}" sibTransId="{1ECF7F82-F2BE-406C-B1A7-11745861D0D5}"/>
    <dgm:cxn modelId="{AEDC4A3B-7F08-49D4-B934-27CF05D2E941}" type="presOf" srcId="{132AD6AA-6E22-40C2-BD3B-19881EC84E3C}" destId="{7EC423F3-8222-4EDC-A8B6-52CE4D755D46}" srcOrd="1" destOrd="5" presId="urn:microsoft.com/office/officeart/2011/layout/InterconnectedBlockProcess"/>
    <dgm:cxn modelId="{56836B0D-B90C-4609-A819-9453A3622903}" type="presOf" srcId="{174CBCC5-7869-4B1F-A35F-1617DBD95EF7}" destId="{E395FAA4-083F-4BCF-9380-ED7B2C664002}" srcOrd="0" destOrd="2" presId="urn:microsoft.com/office/officeart/2011/layout/InterconnectedBlockProcess"/>
    <dgm:cxn modelId="{F8F42BE1-DAD0-4A8D-8AB5-1F6330FB8A93}" type="presOf" srcId="{086A9C72-0245-4E99-8A06-B2B87D0278E4}" destId="{1269EB3F-A16A-4397-855A-80C59094E3F6}" srcOrd="0" destOrd="0" presId="urn:microsoft.com/office/officeart/2011/layout/InterconnectedBlockProcess"/>
    <dgm:cxn modelId="{696D5A78-1318-4BB9-94FA-C60F0CA3E5F3}" srcId="{F0AEF78D-D32C-4D27-9025-25F02CFAE086}" destId="{CC5CD4D3-E669-4C69-8CBC-007D63B191F7}" srcOrd="6" destOrd="0" parTransId="{AFACA0DD-0167-4498-953D-882ADA330D5F}" sibTransId="{677ECF03-0917-4876-A578-2E4BCA39D800}"/>
    <dgm:cxn modelId="{29F3828B-7138-4642-99F9-4BDD040FED75}" type="presOf" srcId="{4B10353F-0E32-45E0-9584-8F4C1DC2EB07}" destId="{B0947446-6F35-4D64-84A4-F77F03FB07E2}" srcOrd="0" destOrd="3" presId="urn:microsoft.com/office/officeart/2011/layout/InterconnectedBlockProcess"/>
    <dgm:cxn modelId="{C2285796-C1B1-4878-BED7-989FCD68299C}" srcId="{F0AEF78D-D32C-4D27-9025-25F02CFAE086}" destId="{0F784137-FA91-48AB-918E-8B40021CED4A}" srcOrd="5" destOrd="0" parTransId="{1E05705C-315B-412A-B341-B7EE052B53A2}" sibTransId="{941D6796-3CAD-490D-BCCF-7FFB8DF0212A}"/>
    <dgm:cxn modelId="{659BF865-FD18-4CF7-A5B5-F852F0C9AD93}" srcId="{836264F1-A021-4370-AEF8-208FAF67F619}" destId="{E26F9174-0678-46B5-A624-BB676886B375}" srcOrd="1" destOrd="0" parTransId="{BAA5662F-E89B-4842-842D-2954E64A2A13}" sibTransId="{2AE8AF51-9AB1-4AC8-BAD4-3A8D5CA24422}"/>
    <dgm:cxn modelId="{BB20FB80-F054-4EA1-896D-8E744F52EC16}" type="presOf" srcId="{9A3826F9-4A1D-45F7-946A-C52C55AF07A3}" destId="{AAEBBF4B-A3EE-42E0-9576-CCA4A4C06BB1}" srcOrd="0" destOrd="4" presId="urn:microsoft.com/office/officeart/2011/layout/InterconnectedBlockProcess"/>
    <dgm:cxn modelId="{9DC2E88B-8830-4A6D-8CDC-5BD7049EB1C3}" srcId="{F0AEF78D-D32C-4D27-9025-25F02CFAE086}" destId="{00DFB193-24C6-400E-896E-2B31A29F04FC}" srcOrd="8" destOrd="0" parTransId="{FAEA6FF2-7C57-4871-88E6-99155F3F5DA6}" sibTransId="{8E236A7B-4F8F-4677-9C0C-DF5F63872D1C}"/>
    <dgm:cxn modelId="{5D0EE61F-8CC1-4ADC-A7FA-5CA0A939D513}" type="presOf" srcId="{498A89DC-AB6C-4036-814F-4C33A2B5573F}" destId="{11B16596-2CE0-4B6F-81E7-DE9554115CA8}" srcOrd="1" destOrd="4" presId="urn:microsoft.com/office/officeart/2011/layout/InterconnectedBlockProcess"/>
    <dgm:cxn modelId="{DA19B5D7-E689-4C43-B1A4-344AE6B6528F}" type="presOf" srcId="{AE40EECB-2730-463E-8EB8-0A087761BF5D}" destId="{2B4A26CD-9C02-45A9-963C-AEE89174C952}" srcOrd="1" destOrd="3" presId="urn:microsoft.com/office/officeart/2011/layout/InterconnectedBlockProcess"/>
    <dgm:cxn modelId="{8F0C247D-6521-47AC-84CE-F6C211032272}" type="presOf" srcId="{132AD6AA-6E22-40C2-BD3B-19881EC84E3C}" destId="{AC133EBD-4946-45C3-8BD9-7890A188C135}" srcOrd="0" destOrd="5" presId="urn:microsoft.com/office/officeart/2011/layout/InterconnectedBlockProcess"/>
    <dgm:cxn modelId="{8B7B9205-449E-4D6F-B148-96BE1F02EC93}" srcId="{086A9C72-0245-4E99-8A06-B2B87D0278E4}" destId="{132AD6AA-6E22-40C2-BD3B-19881EC84E3C}" srcOrd="5" destOrd="0" parTransId="{3185E142-EDD0-4333-ADFA-CB7B2116E44D}" sibTransId="{194D3FD6-E267-48F8-971D-7E1C721D0ABC}"/>
    <dgm:cxn modelId="{F0538C6B-092B-4D1D-AE49-77ACACEC36F8}" type="presOf" srcId="{9A3826F9-4A1D-45F7-946A-C52C55AF07A3}" destId="{CDF5DE19-6D28-4D52-A533-CA02A7728D61}" srcOrd="1" destOrd="4" presId="urn:microsoft.com/office/officeart/2011/layout/InterconnectedBlockProcess"/>
    <dgm:cxn modelId="{E995DF1F-283B-4DA1-9DEF-6C0311E485FE}" type="presOf" srcId="{498A89DC-AB6C-4036-814F-4C33A2B5573F}" destId="{7223B41D-6E72-45B2-ADF3-8676D6BC3F02}" srcOrd="0" destOrd="4" presId="urn:microsoft.com/office/officeart/2011/layout/InterconnectedBlockProcess"/>
    <dgm:cxn modelId="{CC433EFB-CAAC-44EA-A7E7-DAE02EBA502E}" srcId="{F0AEF78D-D32C-4D27-9025-25F02CFAE086}" destId="{92D694D5-61B5-4A88-B129-BFD31386C244}" srcOrd="3" destOrd="0" parTransId="{0881CB88-BBB6-483C-806F-ED591E29EB3B}" sibTransId="{40244E11-0649-4807-9148-3C12A405C351}"/>
    <dgm:cxn modelId="{8D68CFA6-B1A0-4BA8-BB38-B6793D2FC6D1}" type="presOf" srcId="{8AC637B1-C5BE-4D8B-858C-EAC4174107F6}" destId="{CDF5DE19-6D28-4D52-A533-CA02A7728D61}" srcOrd="1" destOrd="0" presId="urn:microsoft.com/office/officeart/2011/layout/InterconnectedBlockProcess"/>
    <dgm:cxn modelId="{44F2330B-650C-4092-BDF7-B990184EC124}" type="presOf" srcId="{53B71CFE-9F7E-4E02-9C4F-88CB4440F6F0}" destId="{7EC423F3-8222-4EDC-A8B6-52CE4D755D46}" srcOrd="1" destOrd="0" presId="urn:microsoft.com/office/officeart/2011/layout/InterconnectedBlockProcess"/>
    <dgm:cxn modelId="{0EFE9554-BE93-41DD-9993-C2653A00E1CA}" type="presOf" srcId="{F5A9B773-9D8E-4DBF-8C32-682E2EE480BC}" destId="{B0947446-6F35-4D64-84A4-F77F03FB07E2}" srcOrd="0" destOrd="5" presId="urn:microsoft.com/office/officeart/2011/layout/InterconnectedBlockProcess"/>
    <dgm:cxn modelId="{ECA59A51-7621-4965-A95C-7C37FC16776C}" type="presOf" srcId="{92120391-9167-4200-A239-35165460C2A4}" destId="{11B16596-2CE0-4B6F-81E7-DE9554115CA8}" srcOrd="1" destOrd="1" presId="urn:microsoft.com/office/officeart/2011/layout/InterconnectedBlockProcess"/>
    <dgm:cxn modelId="{80A59294-C1AE-4DCE-96D8-C368A1571561}" type="presParOf" srcId="{4E92906A-02A5-4CD3-AE67-CE52645AB639}" destId="{11357B69-18E2-424E-8169-194643EA15EC}" srcOrd="0" destOrd="0" presId="urn:microsoft.com/office/officeart/2011/layout/InterconnectedBlockProcess"/>
    <dgm:cxn modelId="{42760FB9-E0D9-415D-9D98-A75F8813AA52}" type="presParOf" srcId="{11357B69-18E2-424E-8169-194643EA15EC}" destId="{AAEBBF4B-A3EE-42E0-9576-CCA4A4C06BB1}" srcOrd="0" destOrd="0" presId="urn:microsoft.com/office/officeart/2011/layout/InterconnectedBlockProcess"/>
    <dgm:cxn modelId="{58CA1935-6B8A-451C-B7DE-7C39F92EA258}" type="presParOf" srcId="{4E92906A-02A5-4CD3-AE67-CE52645AB639}" destId="{CDF5DE19-6D28-4D52-A533-CA02A7728D61}" srcOrd="1" destOrd="0" presId="urn:microsoft.com/office/officeart/2011/layout/InterconnectedBlockProcess"/>
    <dgm:cxn modelId="{A9CB736D-3699-44D3-A3D2-038EC24DB9D6}" type="presParOf" srcId="{4E92906A-02A5-4CD3-AE67-CE52645AB639}" destId="{721C42E3-904D-4206-880B-F3F6EA4D4467}" srcOrd="2" destOrd="0" presId="urn:microsoft.com/office/officeart/2011/layout/InterconnectedBlockProcess"/>
    <dgm:cxn modelId="{DF691560-FAEA-4F68-AA23-C6AD4C742F5B}" type="presParOf" srcId="{4E92906A-02A5-4CD3-AE67-CE52645AB639}" destId="{3E4B9646-E58D-4BEE-B31D-410EAAABACC0}" srcOrd="3" destOrd="0" presId="urn:microsoft.com/office/officeart/2011/layout/InterconnectedBlockProcess"/>
    <dgm:cxn modelId="{43EE7078-8406-4E9D-AF45-8132B0F76DDA}" type="presParOf" srcId="{3E4B9646-E58D-4BEE-B31D-410EAAABACC0}" destId="{E395FAA4-083F-4BCF-9380-ED7B2C664002}" srcOrd="0" destOrd="0" presId="urn:microsoft.com/office/officeart/2011/layout/InterconnectedBlockProcess"/>
    <dgm:cxn modelId="{76A0E580-8908-4E93-803F-114F69DA635C}" type="presParOf" srcId="{4E92906A-02A5-4CD3-AE67-CE52645AB639}" destId="{2B4A26CD-9C02-45A9-963C-AEE89174C952}" srcOrd="4" destOrd="0" presId="urn:microsoft.com/office/officeart/2011/layout/InterconnectedBlockProcess"/>
    <dgm:cxn modelId="{1A358D6C-68F7-4262-8473-326E0A4F70AB}" type="presParOf" srcId="{4E92906A-02A5-4CD3-AE67-CE52645AB639}" destId="{451E870A-156F-4F6F-A192-C497B3904A20}" srcOrd="5" destOrd="0" presId="urn:microsoft.com/office/officeart/2011/layout/InterconnectedBlockProcess"/>
    <dgm:cxn modelId="{29837A1A-CA43-43A3-BC15-4E87B4EF9395}" type="presParOf" srcId="{4E92906A-02A5-4CD3-AE67-CE52645AB639}" destId="{94CDD637-8E04-44D5-A1DF-56E50B4DA917}" srcOrd="6" destOrd="0" presId="urn:microsoft.com/office/officeart/2011/layout/InterconnectedBlockProcess"/>
    <dgm:cxn modelId="{221BBE39-427D-4AEA-A963-12D1ECBEDFE0}" type="presParOf" srcId="{94CDD637-8E04-44D5-A1DF-56E50B4DA917}" destId="{7223B41D-6E72-45B2-ADF3-8676D6BC3F02}" srcOrd="0" destOrd="0" presId="urn:microsoft.com/office/officeart/2011/layout/InterconnectedBlockProcess"/>
    <dgm:cxn modelId="{82C9F17D-0C2D-4289-8B09-1238441473BB}" type="presParOf" srcId="{4E92906A-02A5-4CD3-AE67-CE52645AB639}" destId="{11B16596-2CE0-4B6F-81E7-DE9554115CA8}" srcOrd="7" destOrd="0" presId="urn:microsoft.com/office/officeart/2011/layout/InterconnectedBlockProcess"/>
    <dgm:cxn modelId="{FF2D764F-5E0A-4AC9-A684-F5ACB67C5BF2}" type="presParOf" srcId="{4E92906A-02A5-4CD3-AE67-CE52645AB639}" destId="{0CE07C16-F26C-465C-83A2-423806E2D774}" srcOrd="8" destOrd="0" presId="urn:microsoft.com/office/officeart/2011/layout/InterconnectedBlockProcess"/>
    <dgm:cxn modelId="{E26378E5-5A8F-4FD9-A909-485D5CE545D9}" type="presParOf" srcId="{4E92906A-02A5-4CD3-AE67-CE52645AB639}" destId="{282FDC86-DAF1-443D-B7B5-158CFE703988}" srcOrd="9" destOrd="0" presId="urn:microsoft.com/office/officeart/2011/layout/InterconnectedBlockProcess"/>
    <dgm:cxn modelId="{85526914-1E38-409E-82A0-405FC2D2C853}" type="presParOf" srcId="{282FDC86-DAF1-443D-B7B5-158CFE703988}" destId="{AC133EBD-4946-45C3-8BD9-7890A188C135}" srcOrd="0" destOrd="0" presId="urn:microsoft.com/office/officeart/2011/layout/InterconnectedBlockProcess"/>
    <dgm:cxn modelId="{445967CC-205E-4899-9620-91BCBE0BABB8}" type="presParOf" srcId="{4E92906A-02A5-4CD3-AE67-CE52645AB639}" destId="{7EC423F3-8222-4EDC-A8B6-52CE4D755D46}" srcOrd="10" destOrd="0" presId="urn:microsoft.com/office/officeart/2011/layout/InterconnectedBlockProcess"/>
    <dgm:cxn modelId="{97E17934-9653-405B-8F70-2DD9CC4D528C}" type="presParOf" srcId="{4E92906A-02A5-4CD3-AE67-CE52645AB639}" destId="{1269EB3F-A16A-4397-855A-80C59094E3F6}" srcOrd="11" destOrd="0" presId="urn:microsoft.com/office/officeart/2011/layout/InterconnectedBlockProcess"/>
    <dgm:cxn modelId="{E315FDCD-E788-4236-A32A-F6B8641F6EF0}" type="presParOf" srcId="{4E92906A-02A5-4CD3-AE67-CE52645AB639}" destId="{FF929227-F24F-4CDB-8E44-FF263A3F5B00}" srcOrd="12" destOrd="0" presId="urn:microsoft.com/office/officeart/2011/layout/InterconnectedBlockProcess"/>
    <dgm:cxn modelId="{F3E90BE6-9993-4112-A2E2-2D72D9E507F9}" type="presParOf" srcId="{FF929227-F24F-4CDB-8E44-FF263A3F5B00}" destId="{B0947446-6F35-4D64-84A4-F77F03FB07E2}" srcOrd="0" destOrd="0" presId="urn:microsoft.com/office/officeart/2011/layout/InterconnectedBlockProcess"/>
    <dgm:cxn modelId="{26AE05E3-4818-409D-A3A3-79435A699156}" type="presParOf" srcId="{4E92906A-02A5-4CD3-AE67-CE52645AB639}" destId="{B55B1B36-50F8-4FC7-884E-41EF8D984894}" srcOrd="13" destOrd="0" presId="urn:microsoft.com/office/officeart/2011/layout/InterconnectedBlockProcess"/>
    <dgm:cxn modelId="{0A837839-8190-47B6-88B1-9812F026088B}" type="presParOf" srcId="{4E92906A-02A5-4CD3-AE67-CE52645AB639}" destId="{21A7F201-0CB9-4029-81E0-AEF2F5ABA0A7}" srcOrd="14" destOrd="0" presId="urn:microsoft.com/office/officeart/2011/layout/Interconnected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7/20/2017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7/20/2017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Arial" pitchFamily="34" charset="0"/>
                <a:cs typeface="Arial" pitchFamily="34" charset="0"/>
              </a:rPr>
              <a:t>To change the  image on this slide, select the picture and delete it. Then click the Pictures icon in the placeholder to insert your own image.</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1542422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AEC act allows</a:t>
            </a:r>
            <a:r>
              <a:rPr lang="en-US" baseline="0" dirty="0" smtClean="0"/>
              <a:t> the President to determine what will be designated as or Classified as article under this act.</a:t>
            </a:r>
          </a:p>
          <a:p>
            <a:endParaRPr lang="en-US" baseline="0" dirty="0" smtClean="0"/>
          </a:p>
          <a:p>
            <a:r>
              <a:rPr lang="en-US" baseline="0" dirty="0" smtClean="0"/>
              <a:t>Take note that defense articles and defense services are terminology specific to the ITAR</a:t>
            </a:r>
          </a:p>
          <a:p>
            <a:r>
              <a:rPr lang="en-US" baseline="0" dirty="0" smtClean="0"/>
              <a:t>The USML is a classification list of items that are going to require licenses and agreements if exported or a foreign National employee/visitor is present.</a:t>
            </a:r>
          </a:p>
          <a:p>
            <a:endParaRPr lang="en-US" baseline="0" dirty="0" smtClean="0"/>
          </a:p>
          <a:p>
            <a:r>
              <a:rPr lang="en-US" baseline="0" dirty="0" smtClean="0"/>
              <a:t>We will define these terms later in the presentation.</a:t>
            </a: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5</a:t>
            </a:fld>
            <a:endParaRPr lang="en-US"/>
          </a:p>
        </p:txBody>
      </p:sp>
    </p:spTree>
    <p:extLst>
      <p:ext uri="{BB962C8B-B14F-4D97-AF65-F5344CB8AC3E}">
        <p14:creationId xmlns:p14="http://schemas.microsoft.com/office/powerpoint/2010/main" val="2639859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AEC act allows the President to determine what will be designated as or Classified as article under this act.</a:t>
            </a:r>
          </a:p>
          <a:p>
            <a:endParaRPr lang="en-US" dirty="0" smtClean="0"/>
          </a:p>
          <a:p>
            <a:r>
              <a:rPr lang="en-US" dirty="0" smtClean="0"/>
              <a:t>Take note that civil goods, technology and dual use items are terminology specific to the EAR</a:t>
            </a:r>
          </a:p>
          <a:p>
            <a:r>
              <a:rPr lang="en-US" dirty="0" smtClean="0"/>
              <a:t>The CCL is a classification list of items that are going to require licenses and agreements if exported or a foreign National employee/visitor is present.</a:t>
            </a:r>
          </a:p>
          <a:p>
            <a:endParaRPr lang="en-US" dirty="0" smtClean="0"/>
          </a:p>
          <a:p>
            <a:r>
              <a:rPr lang="en-US" dirty="0" smtClean="0"/>
              <a:t>We will define these terms later in the presentation.</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6</a:t>
            </a:fld>
            <a:endParaRPr lang="en-US"/>
          </a:p>
        </p:txBody>
      </p:sp>
    </p:spTree>
    <p:extLst>
      <p:ext uri="{BB962C8B-B14F-4D97-AF65-F5344CB8AC3E}">
        <p14:creationId xmlns:p14="http://schemas.microsoft.com/office/powerpoint/2010/main" val="2600048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we have defined technical data, let’s look at some examples of technical data to help you determine what it is in your work area.</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7</a:t>
            </a:fld>
            <a:endParaRPr lang="en-US"/>
          </a:p>
        </p:txBody>
      </p:sp>
    </p:spTree>
    <p:extLst>
      <p:ext uri="{BB962C8B-B14F-4D97-AF65-F5344CB8AC3E}">
        <p14:creationId xmlns:p14="http://schemas.microsoft.com/office/powerpoint/2010/main" val="1592082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17</a:t>
            </a:fld>
            <a:endParaRPr lang="en-US"/>
          </a:p>
        </p:txBody>
      </p:sp>
    </p:spTree>
    <p:extLst>
      <p:ext uri="{BB962C8B-B14F-4D97-AF65-F5344CB8AC3E}">
        <p14:creationId xmlns:p14="http://schemas.microsoft.com/office/powerpoint/2010/main" val="4056310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t>7/20/2017</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1298448"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bwMode="invGray">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3" name="Text Placeholder 3"/>
          <p:cNvSpPr>
            <a:spLocks noGrp="1"/>
          </p:cNvSpPr>
          <p:nvPr>
            <p:ph type="body" sz="half" idx="14"/>
          </p:nvPr>
        </p:nvSpPr>
        <p:spPr bwMode="invGray">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t>7/20/2017</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9A3335-6331-4872-A8B7-ECD55539F4D0}" type="datetimeFigureOut">
              <a:rPr lang="en-US" smtClean="0"/>
              <a:t>7/20/2017</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9A3335-6331-4872-A8B7-ECD55539F4D0}" type="datetimeFigureOut">
              <a:rPr lang="en-US" smtClean="0"/>
              <a:t>7/20/2017</a:t>
            </a:fld>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7F8E3F6-DE14-48B2-B2BC-6FABA9630FB8}" type="slidenum">
              <a:rPr lang="en-US" smtClean="0"/>
              <a:pPr/>
              <a:t>‹#›</a:t>
            </a:fld>
            <a:endParaRPr lang="en-US" dirty="0"/>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9A3335-6331-4872-A8B7-ECD55539F4D0}" type="datetimeFigureOut">
              <a:rPr lang="en-US" smtClean="0"/>
              <a:t>7/20/2017</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t>7/20/2017</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79A3335-6331-4872-A8B7-ECD55539F4D0}" type="datetimeFigureOut">
              <a:rPr lang="en-US" smtClean="0"/>
              <a:t>7/20/2017</a:t>
            </a:fld>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A79A3335-6331-4872-A8B7-ECD55539F4D0}" type="datetimeFigureOut">
              <a:rPr lang="en-US" smtClean="0"/>
              <a:t>7/20/2017</a:t>
            </a:fld>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A79A3335-6331-4872-A8B7-ECD55539F4D0}" type="datetimeFigureOut">
              <a:rPr lang="en-US" smtClean="0"/>
              <a:t>7/20/2017</a:t>
            </a:fld>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t>7/20/2017</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fld id="{A79A3335-6331-4872-A8B7-ECD55539F4D0}" type="datetimeFigureOut">
              <a:rPr lang="en-US" smtClean="0"/>
              <a:pPr/>
              <a:t>7/20/2017</a:t>
            </a:fld>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Export Control Basics for an FSO</a:t>
            </a:r>
            <a:endParaRPr lang="en-US" dirty="0"/>
          </a:p>
        </p:txBody>
      </p:sp>
      <p:pic>
        <p:nvPicPr>
          <p:cNvPr id="5" name="Picture Placeholder 4" descr="City street with motion blur"/>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t="14" b="14"/>
          <a:stretch>
            <a:fillRect/>
          </a:stretch>
        </p:blipFill>
        <p:spPr/>
      </p:pic>
      <p:sp>
        <p:nvSpPr>
          <p:cNvPr id="3" name="Subtitle 2"/>
          <p:cNvSpPr>
            <a:spLocks noGrp="1"/>
          </p:cNvSpPr>
          <p:nvPr>
            <p:ph type="subTitle" idx="1"/>
          </p:nvPr>
        </p:nvSpPr>
        <p:spPr/>
        <p:txBody>
          <a:bodyPr/>
          <a:lstStyle/>
          <a:p>
            <a:r>
              <a:rPr lang="en-US" dirty="0" smtClean="0"/>
              <a:t>What you need to know!</a:t>
            </a:r>
          </a:p>
          <a:p>
            <a:endParaRPr lang="en-US" dirty="0"/>
          </a:p>
          <a:p>
            <a:r>
              <a:rPr lang="en-US" dirty="0" smtClean="0"/>
              <a:t>Valarie Kolis</a:t>
            </a:r>
            <a:endParaRPr lang="en-US" dirty="0"/>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Licensing</a:t>
            </a:r>
            <a:endParaRPr lang="en-US" dirty="0"/>
          </a:p>
        </p:txBody>
      </p:sp>
      <p:sp>
        <p:nvSpPr>
          <p:cNvPr id="3" name="Content Placeholder 2"/>
          <p:cNvSpPr>
            <a:spLocks noGrp="1"/>
          </p:cNvSpPr>
          <p:nvPr>
            <p:ph idx="1"/>
          </p:nvPr>
        </p:nvSpPr>
        <p:spPr/>
        <p:txBody>
          <a:bodyPr/>
          <a:lstStyle/>
          <a:p>
            <a:r>
              <a:rPr lang="en-US" dirty="0"/>
              <a:t>All companies involved in any controlled technology, whether EAR or ITAR, must make it a priority to determine whether a license is required long before any activity takes place. </a:t>
            </a:r>
            <a:endParaRPr lang="en-US" dirty="0" smtClean="0"/>
          </a:p>
          <a:p>
            <a:r>
              <a:rPr lang="en-US" dirty="0" smtClean="0"/>
              <a:t>Under </a:t>
            </a:r>
            <a:r>
              <a:rPr lang="en-US" dirty="0"/>
              <a:t>the ITAR, a deemed </a:t>
            </a:r>
            <a:r>
              <a:rPr lang="en-US" dirty="0" smtClean="0"/>
              <a:t>export, hardware or the physical transfer of technology </a:t>
            </a:r>
            <a:r>
              <a:rPr lang="en-US" dirty="0"/>
              <a:t>would require a DSP-5 license, Technical Assistance Agreement (TAA), or Manufacturing License Agreement (MLA) as applicable. </a:t>
            </a:r>
            <a:endParaRPr lang="en-US" dirty="0" smtClean="0"/>
          </a:p>
          <a:p>
            <a:r>
              <a:rPr lang="en-US" dirty="0" smtClean="0"/>
              <a:t>If </a:t>
            </a:r>
            <a:r>
              <a:rPr lang="en-US" dirty="0"/>
              <a:t>you are uncertain as to whether you need a deemed export license or an ITAR license, you should seek appropriate assistance from </a:t>
            </a:r>
            <a:r>
              <a:rPr lang="en-US" dirty="0" smtClean="0"/>
              <a:t>your </a:t>
            </a:r>
            <a:r>
              <a:rPr lang="en-US" dirty="0"/>
              <a:t>compliance professional or direction from DDTC before beginning any activity.</a:t>
            </a:r>
          </a:p>
        </p:txBody>
      </p:sp>
    </p:spTree>
    <p:extLst>
      <p:ext uri="{BB962C8B-B14F-4D97-AF65-F5344CB8AC3E}">
        <p14:creationId xmlns:p14="http://schemas.microsoft.com/office/powerpoint/2010/main" val="3860318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Restricted Party Screening</a:t>
            </a:r>
            <a:endParaRPr lang="en-US" dirty="0"/>
          </a:p>
        </p:txBody>
      </p:sp>
      <p:sp>
        <p:nvSpPr>
          <p:cNvPr id="3" name="Content Placeholder 2"/>
          <p:cNvSpPr>
            <a:spLocks noGrp="1"/>
          </p:cNvSpPr>
          <p:nvPr>
            <p:ph idx="1"/>
          </p:nvPr>
        </p:nvSpPr>
        <p:spPr/>
        <p:txBody>
          <a:bodyPr>
            <a:normAutofit lnSpcReduction="10000"/>
          </a:bodyPr>
          <a:lstStyle/>
          <a:p>
            <a:r>
              <a:rPr lang="en-US" dirty="0"/>
              <a:t>In addition to determining licensing requirements, companies should carefully screen all foreign nationals, visitors, potential employees, international buyers and even vendors. </a:t>
            </a:r>
            <a:endParaRPr lang="en-US" dirty="0" smtClean="0"/>
          </a:p>
          <a:p>
            <a:r>
              <a:rPr lang="en-US" dirty="0" smtClean="0"/>
              <a:t>While </a:t>
            </a:r>
            <a:r>
              <a:rPr lang="en-US" dirty="0"/>
              <a:t>the regulations do not specifically require extensive background checks and screening, implementing robust compliance procedures can help minimize risk exposures and potential violations. </a:t>
            </a:r>
            <a:endParaRPr lang="en-US" dirty="0" smtClean="0"/>
          </a:p>
          <a:p>
            <a:r>
              <a:rPr lang="en-US" dirty="0" smtClean="0"/>
              <a:t>Companies </a:t>
            </a:r>
            <a:r>
              <a:rPr lang="en-US" dirty="0"/>
              <a:t>should also integrate regular self-assessments into their compliance plan as an added measure to minimize liabilities. A robust compliance policy will cover when and how to apply for a deemed export license long before any deemed export activity takes place.</a:t>
            </a:r>
          </a:p>
        </p:txBody>
      </p:sp>
    </p:spTree>
    <p:extLst>
      <p:ext uri="{BB962C8B-B14F-4D97-AF65-F5344CB8AC3E}">
        <p14:creationId xmlns:p14="http://schemas.microsoft.com/office/powerpoint/2010/main" val="689708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Control Plan, what is it?</a:t>
            </a:r>
            <a:endParaRPr lang="en-US" dirty="0"/>
          </a:p>
        </p:txBody>
      </p:sp>
      <p:sp>
        <p:nvSpPr>
          <p:cNvPr id="3" name="Content Placeholder 2"/>
          <p:cNvSpPr>
            <a:spLocks noGrp="1"/>
          </p:cNvSpPr>
          <p:nvPr>
            <p:ph idx="1"/>
          </p:nvPr>
        </p:nvSpPr>
        <p:spPr/>
        <p:txBody>
          <a:bodyPr>
            <a:normAutofit lnSpcReduction="10000"/>
          </a:bodyPr>
          <a:lstStyle/>
          <a:p>
            <a:r>
              <a:rPr lang="en-US" dirty="0"/>
              <a:t>The purpose of a TCP is to establish access controls and protective security measures necessary </a:t>
            </a:r>
            <a:r>
              <a:rPr lang="en-US" dirty="0" smtClean="0"/>
              <a:t>to prevent </a:t>
            </a:r>
            <a:r>
              <a:rPr lang="en-US" dirty="0"/>
              <a:t>access by unauthorized employees, business partners, and visitors to sensitive </a:t>
            </a:r>
            <a:r>
              <a:rPr lang="en-US" dirty="0" smtClean="0"/>
              <a:t>intellectual property </a:t>
            </a:r>
            <a:r>
              <a:rPr lang="en-US" dirty="0"/>
              <a:t>or proprietary information, classified information and export-controlled technology, </a:t>
            </a:r>
            <a:r>
              <a:rPr lang="en-US" dirty="0" smtClean="0"/>
              <a:t>information, equipment </a:t>
            </a:r>
            <a:r>
              <a:rPr lang="en-US" dirty="0"/>
              <a:t>or services.</a:t>
            </a:r>
          </a:p>
          <a:p>
            <a:r>
              <a:rPr lang="en-US" dirty="0"/>
              <a:t>U.S. export control regulations govern tangible and intangible transfers of export-controlled </a:t>
            </a:r>
            <a:r>
              <a:rPr lang="en-US" dirty="0" smtClean="0"/>
              <a:t>technology, technical </a:t>
            </a:r>
            <a:r>
              <a:rPr lang="en-US" dirty="0"/>
              <a:t>data, technical assistance, and defense services to Non-U.S. Persons within the U.S., </a:t>
            </a:r>
            <a:r>
              <a:rPr lang="en-US" dirty="0" smtClean="0"/>
              <a:t>and retransfers </a:t>
            </a:r>
            <a:r>
              <a:rPr lang="en-US" dirty="0"/>
              <a:t>of U.S. technology to dual/third country nationals (D/TCNs) outside the U.S. Many </a:t>
            </a:r>
            <a:r>
              <a:rPr lang="en-US" dirty="0" smtClean="0"/>
              <a:t>non-U.S. countries </a:t>
            </a:r>
            <a:r>
              <a:rPr lang="en-US" dirty="0"/>
              <a:t>also have export control requirements for goods, technology, and defense services and, </a:t>
            </a:r>
            <a:r>
              <a:rPr lang="en-US" dirty="0" smtClean="0"/>
              <a:t>like the </a:t>
            </a:r>
            <a:r>
              <a:rPr lang="en-US" dirty="0"/>
              <a:t>U.S., extraterritorial jurisdiction (extending beyond the country and its territories) may apply.</a:t>
            </a:r>
          </a:p>
        </p:txBody>
      </p:sp>
    </p:spTree>
    <p:extLst>
      <p:ext uri="{BB962C8B-B14F-4D97-AF65-F5344CB8AC3E}">
        <p14:creationId xmlns:p14="http://schemas.microsoft.com/office/powerpoint/2010/main" val="1505329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Control Plan, what is it?</a:t>
            </a:r>
            <a:endParaRPr lang="en-US" dirty="0"/>
          </a:p>
        </p:txBody>
      </p:sp>
      <p:sp>
        <p:nvSpPr>
          <p:cNvPr id="3" name="Content Placeholder 2"/>
          <p:cNvSpPr>
            <a:spLocks noGrp="1"/>
          </p:cNvSpPr>
          <p:nvPr>
            <p:ph idx="1"/>
          </p:nvPr>
        </p:nvSpPr>
        <p:spPr/>
        <p:txBody>
          <a:bodyPr>
            <a:noAutofit/>
          </a:bodyPr>
          <a:lstStyle/>
          <a:p>
            <a:r>
              <a:rPr lang="en-US" sz="2800" dirty="0" smtClean="0"/>
              <a:t>Types of TCP’s – Activity and Country Specific</a:t>
            </a:r>
          </a:p>
          <a:p>
            <a:pPr lvl="1"/>
            <a:r>
              <a:rPr lang="en-US" sz="2400" dirty="0" smtClean="0"/>
              <a:t>Master Facility Physical Security and Technology Control Plan</a:t>
            </a:r>
          </a:p>
          <a:p>
            <a:pPr lvl="1"/>
            <a:r>
              <a:rPr lang="en-US" sz="2400" dirty="0"/>
              <a:t>Employees that require a government authorization to complete job duties</a:t>
            </a:r>
            <a:r>
              <a:rPr lang="en-US" sz="2400" dirty="0" smtClean="0"/>
              <a:t>;</a:t>
            </a:r>
          </a:p>
          <a:p>
            <a:pPr lvl="1"/>
            <a:r>
              <a:rPr lang="en-US" sz="2400" dirty="0"/>
              <a:t>Visitors who would have potential access to controlled items for which they would need </a:t>
            </a:r>
            <a:r>
              <a:rPr lang="en-US" sz="2400" dirty="0" smtClean="0"/>
              <a:t>a government </a:t>
            </a:r>
            <a:r>
              <a:rPr lang="en-US" sz="2400" dirty="0"/>
              <a:t>authorization</a:t>
            </a:r>
            <a:r>
              <a:rPr lang="en-US" sz="2400" dirty="0" smtClean="0"/>
              <a:t>;</a:t>
            </a:r>
          </a:p>
          <a:p>
            <a:pPr lvl="1"/>
            <a:r>
              <a:rPr lang="en-US" sz="2400" dirty="0"/>
              <a:t>Project or program level Technology Transfer Control Plan (TTCP) as required by provisos </a:t>
            </a:r>
            <a:r>
              <a:rPr lang="en-US" sz="2400" dirty="0" smtClean="0"/>
              <a:t>and limitations </a:t>
            </a:r>
            <a:r>
              <a:rPr lang="en-US" sz="2400" dirty="0"/>
              <a:t>from government authorizations; and</a:t>
            </a:r>
            <a:r>
              <a:rPr lang="en-US" sz="2400" dirty="0" smtClean="0"/>
              <a:t>,</a:t>
            </a:r>
          </a:p>
          <a:p>
            <a:pPr lvl="1"/>
            <a:r>
              <a:rPr lang="en-US" sz="2400" dirty="0"/>
              <a:t>Countries in which there may be a risk of unauthorized retransfer of controlled items.</a:t>
            </a:r>
          </a:p>
        </p:txBody>
      </p:sp>
    </p:spTree>
    <p:extLst>
      <p:ext uri="{BB962C8B-B14F-4D97-AF65-F5344CB8AC3E}">
        <p14:creationId xmlns:p14="http://schemas.microsoft.com/office/powerpoint/2010/main" val="1710595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Facility and Technology Control Plan Elements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elements should be included in the business’s TCP?</a:t>
            </a:r>
          </a:p>
          <a:p>
            <a:pPr lvl="1"/>
            <a:r>
              <a:rPr lang="en-US" dirty="0" smtClean="0"/>
              <a:t>Facility Access</a:t>
            </a:r>
          </a:p>
          <a:p>
            <a:pPr lvl="1"/>
            <a:r>
              <a:rPr lang="en-US" dirty="0" smtClean="0"/>
              <a:t>Physical Security</a:t>
            </a:r>
          </a:p>
          <a:p>
            <a:pPr lvl="1"/>
            <a:r>
              <a:rPr lang="en-US" dirty="0" smtClean="0"/>
              <a:t>Storage/Access for Classified/Export Controlled Information</a:t>
            </a:r>
          </a:p>
          <a:p>
            <a:pPr lvl="1"/>
            <a:r>
              <a:rPr lang="en-US" dirty="0" smtClean="0"/>
              <a:t>Electronic Storage &amp; Access Controls for Classified/Export Controlled Information</a:t>
            </a:r>
          </a:p>
          <a:p>
            <a:pPr lvl="1"/>
            <a:r>
              <a:rPr lang="en-US" dirty="0" smtClean="0"/>
              <a:t>Classified/Controlled Technical Data-Technology Transfers</a:t>
            </a:r>
            <a:endParaRPr lang="en-US" dirty="0"/>
          </a:p>
          <a:p>
            <a:pPr lvl="1"/>
            <a:r>
              <a:rPr lang="en-US" dirty="0" smtClean="0"/>
              <a:t>Marketing Material Trade Shows</a:t>
            </a:r>
          </a:p>
          <a:p>
            <a:pPr lvl="1"/>
            <a:r>
              <a:rPr lang="en-US" dirty="0" smtClean="0"/>
              <a:t>Hand Carry of Controlled Technical Data or Technology</a:t>
            </a:r>
          </a:p>
          <a:p>
            <a:pPr lvl="1"/>
            <a:r>
              <a:rPr lang="en-US" dirty="0" smtClean="0"/>
              <a:t>Meetings and Phone Conversations</a:t>
            </a:r>
          </a:p>
          <a:p>
            <a:pPr lvl="1"/>
            <a:r>
              <a:rPr lang="en-US" dirty="0" smtClean="0"/>
              <a:t>Inter-Company Communication</a:t>
            </a:r>
          </a:p>
          <a:p>
            <a:pPr lvl="1"/>
            <a:r>
              <a:rPr lang="en-US" dirty="0" smtClean="0"/>
              <a:t>Deemed Exports</a:t>
            </a:r>
          </a:p>
          <a:p>
            <a:pPr lvl="1"/>
            <a:r>
              <a:rPr lang="en-US" dirty="0" smtClean="0"/>
              <a:t>Reporting Issues</a:t>
            </a:r>
            <a:endParaRPr lang="en-US" dirty="0"/>
          </a:p>
        </p:txBody>
      </p:sp>
    </p:spTree>
    <p:extLst>
      <p:ext uri="{BB962C8B-B14F-4D97-AF65-F5344CB8AC3E}">
        <p14:creationId xmlns:p14="http://schemas.microsoft.com/office/powerpoint/2010/main" val="487402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Information Systems </a:t>
            </a:r>
            <a:r>
              <a:rPr lang="en-US" dirty="0" smtClean="0"/>
              <a:t>(</a:t>
            </a:r>
            <a:r>
              <a:rPr lang="en-US" dirty="0"/>
              <a:t>Security of Information</a:t>
            </a:r>
            <a:r>
              <a:rPr lang="en-US" dirty="0" smtClean="0"/>
              <a:t>)</a:t>
            </a:r>
            <a:endParaRPr lang="en-US" dirty="0"/>
          </a:p>
        </p:txBody>
      </p:sp>
      <p:sp>
        <p:nvSpPr>
          <p:cNvPr id="3" name="Content Placeholder 2"/>
          <p:cNvSpPr>
            <a:spLocks noGrp="1"/>
          </p:cNvSpPr>
          <p:nvPr>
            <p:ph idx="1"/>
          </p:nvPr>
        </p:nvSpPr>
        <p:spPr/>
        <p:txBody>
          <a:bodyPr/>
          <a:lstStyle/>
          <a:p>
            <a:r>
              <a:rPr lang="en-US" dirty="0"/>
              <a:t>Information Systems (IS) are used to capture, create, store, process or distribute </a:t>
            </a:r>
            <a:r>
              <a:rPr lang="en-US" dirty="0" smtClean="0"/>
              <a:t>classified information and export </a:t>
            </a:r>
            <a:r>
              <a:rPr lang="en-US" dirty="0"/>
              <a:t>c</a:t>
            </a:r>
            <a:r>
              <a:rPr lang="en-US" dirty="0" smtClean="0"/>
              <a:t>ontrolled Technology.</a:t>
            </a:r>
          </a:p>
          <a:p>
            <a:r>
              <a:rPr lang="en-US" dirty="0" smtClean="0"/>
              <a:t>It must </a:t>
            </a:r>
            <a:r>
              <a:rPr lang="en-US" dirty="0"/>
              <a:t>be properly managed to protect against unauthorized disclosure of classified </a:t>
            </a:r>
            <a:r>
              <a:rPr lang="en-US" dirty="0" smtClean="0"/>
              <a:t>information or export controlled technology, </a:t>
            </a:r>
            <a:r>
              <a:rPr lang="en-US" dirty="0"/>
              <a:t>loss of data integrity to ensure the availability of the data and system. </a:t>
            </a:r>
            <a:endParaRPr lang="en-US" dirty="0" smtClean="0"/>
          </a:p>
          <a:p>
            <a:r>
              <a:rPr lang="en-US" dirty="0" smtClean="0"/>
              <a:t>What securities do you have in place at your facility to safeguard these requirements?</a:t>
            </a:r>
            <a:endParaRPr lang="en-US" dirty="0"/>
          </a:p>
        </p:txBody>
      </p:sp>
    </p:spTree>
    <p:extLst>
      <p:ext uri="{BB962C8B-B14F-4D97-AF65-F5344CB8AC3E}">
        <p14:creationId xmlns:p14="http://schemas.microsoft.com/office/powerpoint/2010/main" val="3795187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Reporting Threats and Reporting Trade Compliance </a:t>
            </a:r>
            <a:r>
              <a:rPr lang="en-US" dirty="0" smtClean="0"/>
              <a:t>Issues</a:t>
            </a:r>
            <a:endParaRPr lang="en-US" dirty="0"/>
          </a:p>
        </p:txBody>
      </p:sp>
      <p:sp>
        <p:nvSpPr>
          <p:cNvPr id="3" name="Content Placeholder 2"/>
          <p:cNvSpPr>
            <a:spLocks noGrp="1"/>
          </p:cNvSpPr>
          <p:nvPr>
            <p:ph idx="1"/>
          </p:nvPr>
        </p:nvSpPr>
        <p:spPr>
          <a:xfrm>
            <a:off x="1295400" y="1828800"/>
            <a:ext cx="9601200" cy="4773168"/>
          </a:xfrm>
        </p:spPr>
        <p:txBody>
          <a:bodyPr/>
          <a:lstStyle/>
          <a:p>
            <a:r>
              <a:rPr lang="en-US" dirty="0"/>
              <a:t>Company should create a single Issue Reporting Method for all types of reporting to include </a:t>
            </a:r>
            <a:r>
              <a:rPr lang="en-US" dirty="0" smtClean="0"/>
              <a:t>Ethics Issue Reporting.</a:t>
            </a:r>
            <a:endParaRPr lang="en-US" dirty="0"/>
          </a:p>
          <a:p>
            <a:pPr lvl="1"/>
            <a:r>
              <a:rPr lang="en-US" dirty="0"/>
              <a:t>Do you have a “Hot Line” phone number?</a:t>
            </a:r>
          </a:p>
          <a:p>
            <a:pPr lvl="1"/>
            <a:r>
              <a:rPr lang="en-US" dirty="0"/>
              <a:t>Do you have an “Issue Reporting” on your Intranet?</a:t>
            </a:r>
          </a:p>
          <a:p>
            <a:r>
              <a:rPr lang="en-US" dirty="0" smtClean="0"/>
              <a:t>Insider Threat Program- Issues are to be reported to the Federal Bureau of Investigations (FBI)</a:t>
            </a:r>
          </a:p>
          <a:p>
            <a:pPr lvl="1"/>
            <a:r>
              <a:rPr lang="en-US" dirty="0" smtClean="0"/>
              <a:t>Did the issue result in a transfer of Technical Data or constitute a Defense Service? (If so, this is where Trade Compliance must be contacted)</a:t>
            </a:r>
            <a:endParaRPr lang="en-US" dirty="0"/>
          </a:p>
          <a:p>
            <a:r>
              <a:rPr lang="en-US" dirty="0" smtClean="0"/>
              <a:t>Trade Compliance Program- Voluntary Disclosures must be submitted to the DOS/USML, DOC/CCL or Customs/FTR contingent on the classification or nature of the issue.</a:t>
            </a:r>
          </a:p>
        </p:txBody>
      </p:sp>
    </p:spTree>
    <p:extLst>
      <p:ext uri="{BB962C8B-B14F-4D97-AF65-F5344CB8AC3E}">
        <p14:creationId xmlns:p14="http://schemas.microsoft.com/office/powerpoint/2010/main" val="2363432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tie this information all together?</a:t>
            </a:r>
            <a:br>
              <a:rPr lang="en-US" dirty="0" smtClean="0"/>
            </a:br>
            <a:r>
              <a:rPr lang="en-US" i="1" dirty="0" smtClean="0"/>
              <a:t>Compliance Order of Review</a:t>
            </a:r>
            <a:endParaRPr lang="en-US" i="1" dirty="0"/>
          </a:p>
        </p:txBody>
      </p:sp>
      <p:sp>
        <p:nvSpPr>
          <p:cNvPr id="5" name="TextBox 4"/>
          <p:cNvSpPr txBox="1"/>
          <p:nvPr/>
        </p:nvSpPr>
        <p:spPr>
          <a:xfrm>
            <a:off x="0" y="1543793"/>
            <a:ext cx="6626432" cy="338554"/>
          </a:xfrm>
          <a:prstGeom prst="rect">
            <a:avLst/>
          </a:prstGeom>
          <a:noFill/>
        </p:spPr>
        <p:txBody>
          <a:bodyPr wrap="square" rtlCol="0">
            <a:spAutoFit/>
          </a:bodyPr>
          <a:lstStyle/>
          <a:p>
            <a:r>
              <a:rPr lang="en-US" sz="1600" dirty="0" smtClean="0"/>
              <a:t>Item: Technical Data or Hardware or Both (every transaction)</a:t>
            </a:r>
            <a:endParaRPr lang="en-US" sz="1600" dirty="0"/>
          </a:p>
        </p:txBody>
      </p:sp>
      <p:graphicFrame>
        <p:nvGraphicFramePr>
          <p:cNvPr id="6" name="Diagram 5"/>
          <p:cNvGraphicFramePr/>
          <p:nvPr>
            <p:extLst>
              <p:ext uri="{D42A27DB-BD31-4B8C-83A1-F6EECF244321}">
                <p14:modId xmlns:p14="http://schemas.microsoft.com/office/powerpoint/2010/main" val="3224277270"/>
              </p:ext>
            </p:extLst>
          </p:nvPr>
        </p:nvGraphicFramePr>
        <p:xfrm>
          <a:off x="1384299" y="1439333"/>
          <a:ext cx="942340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608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a:bodyPr>
          <a:lstStyle/>
          <a:p>
            <a:r>
              <a:rPr lang="en-US" sz="2800" dirty="0" smtClean="0"/>
              <a:t>You receive a Visit Request from one of you colleagues.</a:t>
            </a:r>
          </a:p>
          <a:p>
            <a:pPr lvl="1"/>
            <a:r>
              <a:rPr lang="en-US" sz="2400" dirty="0" smtClean="0"/>
              <a:t>There are two visitors coming from the UK to see the F-35 manufacturing line.</a:t>
            </a:r>
          </a:p>
          <a:p>
            <a:pPr lvl="2"/>
            <a:r>
              <a:rPr lang="en-US" sz="2000" dirty="0" smtClean="0"/>
              <a:t>What are the questions you should ask before approving the Visitor Request?</a:t>
            </a:r>
          </a:p>
          <a:p>
            <a:pPr marL="1211580" lvl="3" indent="-342900">
              <a:buFont typeface="+mj-lt"/>
              <a:buAutoNum type="arabicPeriod"/>
            </a:pPr>
            <a:r>
              <a:rPr lang="en-US" sz="1800" dirty="0" smtClean="0"/>
              <a:t>What is the Jurisdiction &amp; Classification of the items they will be seeing?</a:t>
            </a:r>
          </a:p>
          <a:p>
            <a:pPr marL="1211580" lvl="3" indent="-342900">
              <a:buFont typeface="+mj-lt"/>
              <a:buAutoNum type="arabicPeriod"/>
            </a:pPr>
            <a:r>
              <a:rPr lang="en-US" sz="1800" dirty="0" smtClean="0"/>
              <a:t>What type of items will be transferred?</a:t>
            </a:r>
          </a:p>
          <a:p>
            <a:pPr marL="1211580" lvl="3" indent="-342900">
              <a:buFont typeface="+mj-lt"/>
              <a:buAutoNum type="arabicPeriod"/>
            </a:pPr>
            <a:r>
              <a:rPr lang="en-US" sz="1800" dirty="0"/>
              <a:t>Is this item </a:t>
            </a:r>
            <a:r>
              <a:rPr lang="en-US" sz="1800" dirty="0" smtClean="0"/>
              <a:t>classified or unclassified?</a:t>
            </a:r>
          </a:p>
          <a:p>
            <a:pPr marL="1211580" lvl="3" indent="-342900">
              <a:buFont typeface="+mj-lt"/>
              <a:buAutoNum type="arabicPeriod"/>
            </a:pPr>
            <a:r>
              <a:rPr lang="en-US" sz="1800" dirty="0" smtClean="0"/>
              <a:t>Does this require a license?</a:t>
            </a:r>
          </a:p>
          <a:p>
            <a:pPr marL="1211580" lvl="3" indent="-342900">
              <a:buFont typeface="+mj-lt"/>
              <a:buAutoNum type="arabicPeriod"/>
            </a:pPr>
            <a:r>
              <a:rPr lang="en-US" sz="1800" dirty="0" smtClean="0"/>
              <a:t>Where is the Visitor TCP or what sections in the master TCP apply to Foreign Visitors?</a:t>
            </a:r>
          </a:p>
          <a:p>
            <a:endParaRPr lang="en-US" sz="2800" dirty="0"/>
          </a:p>
        </p:txBody>
      </p:sp>
    </p:spTree>
    <p:extLst>
      <p:ext uri="{BB962C8B-B14F-4D97-AF65-F5344CB8AC3E}">
        <p14:creationId xmlns:p14="http://schemas.microsoft.com/office/powerpoint/2010/main" val="1167443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will understand how the Trade Compliance Programs &amp; Insider Threats Program intersect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07779310"/>
              </p:ext>
            </p:extLst>
          </p:nvPr>
        </p:nvGraphicFramePr>
        <p:xfrm>
          <a:off x="225632" y="1769423"/>
          <a:ext cx="11804072" cy="4846320"/>
        </p:xfrm>
        <a:graphic>
          <a:graphicData uri="http://schemas.openxmlformats.org/drawingml/2006/table">
            <a:tbl>
              <a:tblPr firstRow="1" bandRow="1">
                <a:tableStyleId>{C4B1156A-380E-4F78-BDF5-A606A8083BF9}</a:tableStyleId>
              </a:tblPr>
              <a:tblGrid>
                <a:gridCol w="5902036"/>
                <a:gridCol w="5902036"/>
              </a:tblGrid>
              <a:tr h="4836662">
                <a:tc>
                  <a:txBody>
                    <a:bodyPr/>
                    <a:lstStyle/>
                    <a:p>
                      <a:pPr marL="285750" indent="-285750">
                        <a:buFont typeface="Arial" panose="020B0604020202020204" pitchFamily="34" charset="0"/>
                        <a:buChar char="•"/>
                      </a:pPr>
                      <a:r>
                        <a:rPr lang="en-US" sz="2400" dirty="0" smtClean="0"/>
                        <a:t>Empowered Official / Trade Compliance Manager/Officer (ITAR)</a:t>
                      </a:r>
                    </a:p>
                    <a:p>
                      <a:pPr marL="285750" indent="-285750">
                        <a:buFont typeface="Arial" panose="020B0604020202020204" pitchFamily="34" charset="0"/>
                        <a:buChar char="•"/>
                      </a:pPr>
                      <a:r>
                        <a:rPr lang="en-US" sz="2400" dirty="0" smtClean="0"/>
                        <a:t>Registering with the Department of State (ITAR)</a:t>
                      </a:r>
                    </a:p>
                    <a:p>
                      <a:pPr marL="285750" indent="-285750">
                        <a:buFont typeface="Arial" panose="020B0604020202020204" pitchFamily="34" charset="0"/>
                        <a:buChar char="•"/>
                      </a:pPr>
                      <a:r>
                        <a:rPr lang="en-US" sz="2400" dirty="0" smtClean="0"/>
                        <a:t>International Traffic In Arms Regulations (ITAR)</a:t>
                      </a:r>
                    </a:p>
                    <a:p>
                      <a:pPr marL="285750" indent="-285750">
                        <a:buFont typeface="Arial" panose="020B0604020202020204" pitchFamily="34" charset="0"/>
                        <a:buChar char="•"/>
                      </a:pPr>
                      <a:r>
                        <a:rPr lang="en-US" sz="2400" dirty="0" smtClean="0"/>
                        <a:t>Export Administration Regulations (EAR)</a:t>
                      </a:r>
                    </a:p>
                    <a:p>
                      <a:pPr marL="285750" indent="-285750">
                        <a:buFont typeface="Arial" panose="020B0604020202020204" pitchFamily="34" charset="0"/>
                        <a:buChar char="•"/>
                      </a:pPr>
                      <a:r>
                        <a:rPr lang="en-US" sz="2400" dirty="0" smtClean="0"/>
                        <a:t>What is Technical Data?</a:t>
                      </a:r>
                    </a:p>
                    <a:p>
                      <a:pPr marL="285750" indent="-285750">
                        <a:buFont typeface="Arial" panose="020B0604020202020204" pitchFamily="34" charset="0"/>
                        <a:buChar char="•"/>
                      </a:pPr>
                      <a:r>
                        <a:rPr lang="en-US" altLang="en-US" sz="2400" dirty="0" smtClean="0">
                          <a:latin typeface="Book Antiqua" panose="02040602050305030304" pitchFamily="18" charset="0"/>
                          <a:cs typeface="Times New Roman" panose="02020603050405020304" pitchFamily="18" charset="0"/>
                        </a:rPr>
                        <a:t>Deemed Export Rule</a:t>
                      </a:r>
                    </a:p>
                    <a:p>
                      <a:pPr marL="285750" indent="-285750">
                        <a:buFont typeface="Arial" panose="020B0604020202020204" pitchFamily="34" charset="0"/>
                        <a:buChar char="•"/>
                      </a:pPr>
                      <a:r>
                        <a:rPr lang="en-US" sz="2400" dirty="0" smtClean="0"/>
                        <a:t>Foreign National or Person</a:t>
                      </a:r>
                    </a:p>
                    <a:p>
                      <a:endParaRPr lang="en-US" sz="2400" dirty="0"/>
                    </a:p>
                  </a:txBody>
                  <a:tcPr/>
                </a:tc>
                <a:tc>
                  <a:txBody>
                    <a:bodyPr/>
                    <a:lstStyle/>
                    <a:p>
                      <a:pPr marL="285750" indent="-285750">
                        <a:buFont typeface="Arial" panose="020B0604020202020204" pitchFamily="34" charset="0"/>
                        <a:buChar char="•"/>
                      </a:pPr>
                      <a:r>
                        <a:rPr lang="en-US" sz="2400" dirty="0" smtClean="0"/>
                        <a:t>Licensing</a:t>
                      </a:r>
                    </a:p>
                    <a:p>
                      <a:pPr marL="285750" indent="-285750">
                        <a:buFont typeface="Arial" panose="020B0604020202020204" pitchFamily="34" charset="0"/>
                        <a:buChar char="•"/>
                      </a:pPr>
                      <a:r>
                        <a:rPr lang="en-US" sz="2400" dirty="0" smtClean="0"/>
                        <a:t>Restricted Party Screening</a:t>
                      </a:r>
                    </a:p>
                    <a:p>
                      <a:pPr marL="285750" indent="-285750">
                        <a:buFont typeface="Arial" panose="020B0604020202020204" pitchFamily="34" charset="0"/>
                        <a:buChar char="•"/>
                      </a:pPr>
                      <a:r>
                        <a:rPr lang="en-US" sz="2400" dirty="0" smtClean="0"/>
                        <a:t>Technology Control Plan, what is it?</a:t>
                      </a:r>
                    </a:p>
                    <a:p>
                      <a:pPr marL="285750" indent="-285750">
                        <a:buFont typeface="Arial" panose="020B0604020202020204" pitchFamily="34" charset="0"/>
                        <a:buChar char="•"/>
                      </a:pPr>
                      <a:r>
                        <a:rPr lang="en-US" sz="2400" dirty="0" smtClean="0"/>
                        <a:t>Master Facility and Technology Control Plan Elements</a:t>
                      </a:r>
                    </a:p>
                    <a:p>
                      <a:pPr marL="285750" indent="-285750">
                        <a:buFont typeface="Arial" panose="020B0604020202020204" pitchFamily="34" charset="0"/>
                        <a:buChar char="•"/>
                      </a:pPr>
                      <a:r>
                        <a:rPr lang="en-US" sz="2400" dirty="0" smtClean="0"/>
                        <a:t>Information Systems (Security of Information)</a:t>
                      </a:r>
                    </a:p>
                    <a:p>
                      <a:pPr marL="285750" indent="-285750">
                        <a:buFont typeface="Arial" panose="020B0604020202020204" pitchFamily="34" charset="0"/>
                        <a:buChar char="•"/>
                      </a:pPr>
                      <a:r>
                        <a:rPr lang="en-US" sz="2400" dirty="0" smtClean="0"/>
                        <a:t>Reporting Threats and Reporting Trade Compliance Issues</a:t>
                      </a:r>
                    </a:p>
                    <a:p>
                      <a:pPr marL="285750" indent="-285750">
                        <a:buFont typeface="Arial" panose="020B0604020202020204" pitchFamily="34" charset="0"/>
                        <a:buChar char="•"/>
                      </a:pPr>
                      <a:r>
                        <a:rPr lang="en-US" sz="2400" dirty="0" smtClean="0"/>
                        <a:t>How do we tie this information all together? </a:t>
                      </a:r>
                      <a:r>
                        <a:rPr lang="en-US" sz="2400" i="1" dirty="0" smtClean="0"/>
                        <a:t>Compliance Order of Review</a:t>
                      </a:r>
                    </a:p>
                    <a:p>
                      <a:pPr marL="285750" indent="-285750">
                        <a:buFont typeface="Arial" panose="020B0604020202020204" pitchFamily="34" charset="0"/>
                        <a:buChar char="•"/>
                      </a:pPr>
                      <a:r>
                        <a:rPr lang="en-US" sz="2400" dirty="0" smtClean="0"/>
                        <a:t>Scenario</a:t>
                      </a:r>
                      <a:endParaRPr lang="en-US" sz="2400" i="1" dirty="0" smtClean="0"/>
                    </a:p>
                    <a:p>
                      <a:endParaRPr lang="en-US" sz="2400" dirty="0"/>
                    </a:p>
                  </a:txBody>
                  <a:tcPr/>
                </a:tc>
              </a:tr>
            </a:tbl>
          </a:graphicData>
        </a:graphic>
      </p:graphicFrame>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Empowered </a:t>
            </a:r>
            <a:r>
              <a:rPr lang="en-US" dirty="0"/>
              <a:t>Official (</a:t>
            </a:r>
            <a:r>
              <a:rPr lang="en-US" dirty="0" smtClean="0"/>
              <a:t>ITAR)</a:t>
            </a:r>
            <a:endParaRPr lang="en-US" dirty="0"/>
          </a:p>
        </p:txBody>
      </p:sp>
      <p:sp>
        <p:nvSpPr>
          <p:cNvPr id="3" name="Content Placeholder 2"/>
          <p:cNvSpPr>
            <a:spLocks noGrp="1"/>
          </p:cNvSpPr>
          <p:nvPr>
            <p:ph idx="1"/>
          </p:nvPr>
        </p:nvSpPr>
        <p:spPr>
          <a:xfrm>
            <a:off x="1295400" y="1828800"/>
            <a:ext cx="9601200" cy="4937760"/>
          </a:xfrm>
        </p:spPr>
        <p:txBody>
          <a:bodyPr>
            <a:noAutofit/>
          </a:bodyPr>
          <a:lstStyle/>
          <a:p>
            <a:r>
              <a:rPr lang="en-US" sz="2000" b="1" dirty="0" smtClean="0"/>
              <a:t>Empowered Official (</a:t>
            </a:r>
            <a:r>
              <a:rPr lang="en-US" sz="2000" b="1" dirty="0"/>
              <a:t>ITAR) a U.S. person who: </a:t>
            </a:r>
            <a:r>
              <a:rPr lang="en-US" sz="2000" b="1" dirty="0" smtClean="0"/>
              <a:t>(the EO may also be the Trade Compliance Manager/Officer)</a:t>
            </a:r>
          </a:p>
          <a:p>
            <a:pPr lvl="1"/>
            <a:r>
              <a:rPr lang="en-US" sz="1800" dirty="0"/>
              <a:t>(1) Is directly employed by the applicant or a subsidiary in a position having authority for policy or management within the applicant organization; and </a:t>
            </a:r>
          </a:p>
          <a:p>
            <a:pPr lvl="1"/>
            <a:r>
              <a:rPr lang="en-US" sz="1800" dirty="0"/>
              <a:t>(2) Is legally empowered in writing by the applicant to sign license applications or other requests for approval on behalf of the applicant; and </a:t>
            </a:r>
          </a:p>
          <a:p>
            <a:pPr lvl="1"/>
            <a:r>
              <a:rPr lang="en-US" sz="1800" dirty="0"/>
              <a:t>(3) Understands the provisions and requirements of the various export control statutes and regulations, and the criminal liability, civil liability and administrative penalties for violating the Arms Export Control Act and the International Traffic in Arms Regulations; and </a:t>
            </a:r>
          </a:p>
          <a:p>
            <a:pPr lvl="1"/>
            <a:r>
              <a:rPr lang="en-US" sz="1800" dirty="0"/>
              <a:t>(4) Has the independent authority to: </a:t>
            </a:r>
          </a:p>
          <a:p>
            <a:pPr lvl="2"/>
            <a:r>
              <a:rPr lang="en-US" sz="1600" dirty="0"/>
              <a:t>(</a:t>
            </a:r>
            <a:r>
              <a:rPr lang="en-US" sz="1600" dirty="0" err="1"/>
              <a:t>i</a:t>
            </a:r>
            <a:r>
              <a:rPr lang="en-US" sz="1600" dirty="0"/>
              <a:t>) Inquire into any aspect of a proposed export, temporary import, or brokering activity by the applicant; </a:t>
            </a:r>
          </a:p>
          <a:p>
            <a:pPr lvl="2"/>
            <a:r>
              <a:rPr lang="en-US" sz="1600" dirty="0"/>
              <a:t>(ii) Verify the legality of the transaction and the accuracy of the information to be submitted; and </a:t>
            </a:r>
          </a:p>
          <a:p>
            <a:pPr lvl="2"/>
            <a:r>
              <a:rPr lang="en-US" sz="1600" dirty="0"/>
              <a:t>(iii) Refuse to sign any license application or other request for approval without prejudice or other adverse recourse. </a:t>
            </a:r>
            <a:endParaRPr lang="en-US" sz="2000" dirty="0"/>
          </a:p>
        </p:txBody>
      </p:sp>
    </p:spTree>
    <p:extLst>
      <p:ext uri="{BB962C8B-B14F-4D97-AF65-F5344CB8AC3E}">
        <p14:creationId xmlns:p14="http://schemas.microsoft.com/office/powerpoint/2010/main" val="1267019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Registering </a:t>
            </a:r>
            <a:r>
              <a:rPr lang="en-US" dirty="0"/>
              <a:t>with the Department of </a:t>
            </a:r>
            <a:r>
              <a:rPr lang="en-US" dirty="0" smtClean="0"/>
              <a:t>State (ITAR)</a:t>
            </a:r>
            <a:endParaRPr lang="en-US" dirty="0"/>
          </a:p>
        </p:txBody>
      </p:sp>
      <p:sp>
        <p:nvSpPr>
          <p:cNvPr id="3" name="Content Placeholder 2"/>
          <p:cNvSpPr>
            <a:spLocks noGrp="1"/>
          </p:cNvSpPr>
          <p:nvPr>
            <p:ph idx="1"/>
          </p:nvPr>
        </p:nvSpPr>
        <p:spPr/>
        <p:txBody>
          <a:bodyPr>
            <a:normAutofit fontScale="92500"/>
          </a:bodyPr>
          <a:lstStyle/>
          <a:p>
            <a:r>
              <a:rPr lang="en-US" sz="2800" dirty="0" smtClean="0"/>
              <a:t>All </a:t>
            </a:r>
            <a:r>
              <a:rPr lang="en-US" sz="2800" dirty="0"/>
              <a:t>manufacturers, exporters, and brokers of defense articles, related technical data and defense services as defined on the United States Munitions List (Part 121 of the ITAR) </a:t>
            </a:r>
            <a:r>
              <a:rPr lang="en-US" sz="2800" dirty="0" smtClean="0"/>
              <a:t>are </a:t>
            </a:r>
            <a:r>
              <a:rPr lang="en-US" sz="2800" dirty="0"/>
              <a:t>required to register with the Directorate of Defense Trade Controls (DDTC). </a:t>
            </a:r>
            <a:endParaRPr lang="en-US" sz="2800" dirty="0" smtClean="0"/>
          </a:p>
          <a:p>
            <a:r>
              <a:rPr lang="en-US" sz="2800" dirty="0" smtClean="0"/>
              <a:t>Registration </a:t>
            </a:r>
            <a:r>
              <a:rPr lang="en-US" sz="2800" dirty="0"/>
              <a:t>is primarily a means to provide the U.S. Government with necessary information on who is involved in certain manufacturing, exporting and brokering activities. Registration does not confer any export rights or privileges, but is a precondition for the issuance of any license or other approval for export</a:t>
            </a:r>
            <a:r>
              <a:rPr lang="en-US" sz="2800" dirty="0" smtClean="0"/>
              <a:t>. (Annually)</a:t>
            </a:r>
            <a:endParaRPr lang="en-US" sz="2800" dirty="0"/>
          </a:p>
        </p:txBody>
      </p:sp>
    </p:spTree>
    <p:extLst>
      <p:ext uri="{BB962C8B-B14F-4D97-AF65-F5344CB8AC3E}">
        <p14:creationId xmlns:p14="http://schemas.microsoft.com/office/powerpoint/2010/main" val="3776592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International Traffic In Arms Regulations </a:t>
            </a:r>
            <a:r>
              <a:rPr lang="en-US" b="1" dirty="0"/>
              <a:t>(ITAR</a:t>
            </a:r>
            <a:r>
              <a:rPr lang="en-US" b="1" dirty="0" smtClean="0"/>
              <a:t>)</a:t>
            </a:r>
            <a:endParaRPr lang="en-US" dirty="0"/>
          </a:p>
        </p:txBody>
      </p:sp>
      <p:sp>
        <p:nvSpPr>
          <p:cNvPr id="3" name="Content Placeholder 2"/>
          <p:cNvSpPr>
            <a:spLocks noGrp="1"/>
          </p:cNvSpPr>
          <p:nvPr>
            <p:ph idx="1"/>
          </p:nvPr>
        </p:nvSpPr>
        <p:spPr>
          <a:xfrm>
            <a:off x="1295400" y="1828800"/>
            <a:ext cx="9601200" cy="4673600"/>
          </a:xfrm>
        </p:spPr>
        <p:txBody>
          <a:bodyPr>
            <a:normAutofit/>
          </a:bodyPr>
          <a:lstStyle/>
          <a:p>
            <a:pPr marL="457200" indent="-457200">
              <a:buFont typeface="+mj-lt"/>
              <a:buAutoNum type="arabicPeriod"/>
            </a:pPr>
            <a:r>
              <a:rPr lang="en-US" dirty="0" smtClean="0"/>
              <a:t>The </a:t>
            </a:r>
            <a:r>
              <a:rPr lang="en-US" dirty="0"/>
              <a:t>Arms Export Control Act </a:t>
            </a:r>
            <a:r>
              <a:rPr lang="en-US" dirty="0" smtClean="0"/>
              <a:t>of </a:t>
            </a:r>
            <a:r>
              <a:rPr lang="en-US" dirty="0"/>
              <a:t>1976, as </a:t>
            </a:r>
            <a:r>
              <a:rPr lang="en-US" dirty="0" smtClean="0"/>
              <a:t>amended, authorizes entitled </a:t>
            </a:r>
            <a:r>
              <a:rPr lang="en-US" dirty="0"/>
              <a:t>Control of Arms Exports and </a:t>
            </a:r>
            <a:r>
              <a:rPr lang="en-US" dirty="0" smtClean="0"/>
              <a:t>Imports</a:t>
            </a:r>
          </a:p>
          <a:p>
            <a:pPr marL="731520" lvl="1" indent="-457200">
              <a:buFont typeface="+mj-lt"/>
              <a:buAutoNum type="alphaLcParenR"/>
            </a:pPr>
            <a:r>
              <a:rPr lang="en-US" dirty="0" smtClean="0"/>
              <a:t>designate </a:t>
            </a:r>
            <a:r>
              <a:rPr lang="en-US" dirty="0"/>
              <a:t>those items which </a:t>
            </a:r>
            <a:r>
              <a:rPr lang="en-US" dirty="0" smtClean="0"/>
              <a:t>are considered </a:t>
            </a:r>
            <a:r>
              <a:rPr lang="en-US" dirty="0"/>
              <a:t>as </a:t>
            </a:r>
            <a:r>
              <a:rPr lang="en-US" i="1" dirty="0"/>
              <a:t>defense articles </a:t>
            </a:r>
            <a:r>
              <a:rPr lang="en-US" dirty="0"/>
              <a:t>and </a:t>
            </a:r>
            <a:r>
              <a:rPr lang="en-US" i="1" dirty="0"/>
              <a:t>defense services</a:t>
            </a:r>
            <a:r>
              <a:rPr lang="en-US" dirty="0"/>
              <a:t>, </a:t>
            </a:r>
            <a:r>
              <a:rPr lang="en-US" dirty="0" smtClean="0"/>
              <a:t>and </a:t>
            </a:r>
          </a:p>
          <a:p>
            <a:pPr marL="731520" lvl="1" indent="-457200">
              <a:buFont typeface="+mj-lt"/>
              <a:buAutoNum type="alphaLcParenR"/>
            </a:pPr>
            <a:r>
              <a:rPr lang="en-US" dirty="0" smtClean="0"/>
              <a:t>Designates how to control </a:t>
            </a:r>
            <a:r>
              <a:rPr lang="en-US" dirty="0"/>
              <a:t>their import and the </a:t>
            </a:r>
            <a:r>
              <a:rPr lang="en-US" dirty="0" smtClean="0"/>
              <a:t>export.</a:t>
            </a:r>
          </a:p>
          <a:p>
            <a:pPr marL="457200" indent="-457200">
              <a:buFont typeface="+mj-lt"/>
              <a:buAutoNum type="arabicPeriod"/>
            </a:pPr>
            <a:r>
              <a:rPr lang="en-US" dirty="0" smtClean="0"/>
              <a:t>The </a:t>
            </a:r>
            <a:r>
              <a:rPr lang="en-US" dirty="0"/>
              <a:t>items </a:t>
            </a:r>
            <a:r>
              <a:rPr lang="en-US" dirty="0" smtClean="0"/>
              <a:t>designated make-up </a:t>
            </a:r>
            <a:r>
              <a:rPr lang="en-US" dirty="0"/>
              <a:t>the </a:t>
            </a:r>
            <a:r>
              <a:rPr lang="en-US" i="1" dirty="0"/>
              <a:t>United States Munitions </a:t>
            </a:r>
            <a:r>
              <a:rPr lang="en-US" i="1" dirty="0" smtClean="0"/>
              <a:t>List </a:t>
            </a:r>
            <a:r>
              <a:rPr lang="en-US" dirty="0" smtClean="0"/>
              <a:t>and </a:t>
            </a:r>
            <a:r>
              <a:rPr lang="en-US" dirty="0"/>
              <a:t>are regulated through the U.S. Department of State, Office of Defense Trade Controls</a:t>
            </a:r>
            <a:r>
              <a:rPr lang="en-US" dirty="0" smtClean="0"/>
              <a:t>.</a:t>
            </a:r>
          </a:p>
          <a:p>
            <a:pPr marL="731520" lvl="1" indent="-457200">
              <a:buFont typeface="+mj-lt"/>
              <a:buAutoNum type="alphaLcParenR"/>
            </a:pPr>
            <a:r>
              <a:rPr lang="en-US" dirty="0" smtClean="0"/>
              <a:t>Some listings are broad, so typically engineers will determine the classification</a:t>
            </a:r>
          </a:p>
          <a:p>
            <a:pPr marL="731520" lvl="1" indent="-457200">
              <a:buFont typeface="+mj-lt"/>
              <a:buAutoNum type="alphaLcParenR"/>
            </a:pPr>
            <a:r>
              <a:rPr lang="en-US" dirty="0" smtClean="0"/>
              <a:t>Basic concept-items developed specifically for military use.</a:t>
            </a:r>
            <a:endParaRPr lang="en-US" dirty="0"/>
          </a:p>
          <a:p>
            <a:pPr marL="0" indent="0">
              <a:buNone/>
            </a:pPr>
            <a:endParaRPr lang="en-US"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48105" y="5046132"/>
            <a:ext cx="1271588" cy="1276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4426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Export Administration Regulations </a:t>
            </a:r>
            <a:r>
              <a:rPr lang="en-US" dirty="0"/>
              <a:t>(EAR</a:t>
            </a:r>
            <a:r>
              <a:rPr lang="en-US" dirty="0" smtClean="0"/>
              <a:t>)</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t>The </a:t>
            </a:r>
            <a:r>
              <a:rPr lang="en-US" dirty="0"/>
              <a:t>Export Administration Act of 1979 authorized the President to regulate exports of </a:t>
            </a:r>
            <a:r>
              <a:rPr lang="en-US" i="1" dirty="0"/>
              <a:t>civilian goods </a:t>
            </a:r>
            <a:r>
              <a:rPr lang="en-US" dirty="0"/>
              <a:t>and </a:t>
            </a:r>
            <a:r>
              <a:rPr lang="en-US" i="1" dirty="0"/>
              <a:t>technologies</a:t>
            </a:r>
            <a:r>
              <a:rPr lang="en-US" dirty="0"/>
              <a:t> (equipment, materials, software, and technology, including data and know-how) that have military applications </a:t>
            </a:r>
            <a:r>
              <a:rPr lang="en-US" i="1" dirty="0"/>
              <a:t>(dual-use items). </a:t>
            </a:r>
            <a:endParaRPr lang="en-US" i="1" dirty="0" smtClean="0"/>
          </a:p>
          <a:p>
            <a:pPr marL="457200" indent="-457200">
              <a:buFont typeface="+mj-lt"/>
              <a:buAutoNum type="arabicPeriod"/>
            </a:pPr>
            <a:r>
              <a:rPr lang="en-US" dirty="0" smtClean="0"/>
              <a:t>The </a:t>
            </a:r>
            <a:r>
              <a:rPr lang="en-US" dirty="0"/>
              <a:t>items </a:t>
            </a:r>
            <a:r>
              <a:rPr lang="en-US" dirty="0" smtClean="0"/>
              <a:t>designated constitute </a:t>
            </a:r>
            <a:r>
              <a:rPr lang="en-US" dirty="0"/>
              <a:t>the United States Commerce Control </a:t>
            </a:r>
            <a:r>
              <a:rPr lang="en-US" dirty="0" smtClean="0"/>
              <a:t>List (CCL) and </a:t>
            </a:r>
            <a:r>
              <a:rPr lang="en-US" dirty="0"/>
              <a:t>are regulated through the U.S. Department of Commerce, Bureau of Industry and Security.</a:t>
            </a:r>
          </a:p>
          <a:p>
            <a:pPr marL="777240" lvl="1" indent="-457200">
              <a:buFont typeface="+mj-lt"/>
              <a:buAutoNum type="alphaLcParenR"/>
            </a:pPr>
            <a:r>
              <a:rPr lang="en-US" dirty="0"/>
              <a:t>Some listings are broad, so typically engineers will determine the </a:t>
            </a:r>
            <a:r>
              <a:rPr lang="en-US" dirty="0" smtClean="0"/>
              <a:t>classification. Due to Export Reform some military specific use items are now in the CCL.</a:t>
            </a:r>
          </a:p>
          <a:p>
            <a:pPr marL="777240" lvl="1" indent="-457200">
              <a:buFont typeface="+mj-lt"/>
              <a:buAutoNum type="alphaLcParenR"/>
            </a:pPr>
            <a:r>
              <a:rPr lang="en-US" dirty="0" smtClean="0"/>
              <a:t>Typically contains civil use articles.</a:t>
            </a:r>
            <a:endParaRPr lang="en-US" dirty="0"/>
          </a:p>
          <a:p>
            <a:endParaRPr lang="en-US"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238" y="5165524"/>
            <a:ext cx="1271587" cy="1271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6750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Technical Data?</a:t>
            </a:r>
          </a:p>
        </p:txBody>
      </p:sp>
      <p:sp>
        <p:nvSpPr>
          <p:cNvPr id="3" name="Content Placeholder 2"/>
          <p:cNvSpPr>
            <a:spLocks noGrp="1"/>
          </p:cNvSpPr>
          <p:nvPr>
            <p:ph idx="1"/>
          </p:nvPr>
        </p:nvSpPr>
        <p:spPr>
          <a:xfrm>
            <a:off x="1295400" y="1828800"/>
            <a:ext cx="9601200" cy="5029200"/>
          </a:xfrm>
        </p:spPr>
        <p:txBody>
          <a:bodyPr>
            <a:noAutofit/>
          </a:bodyPr>
          <a:lstStyle/>
          <a:p>
            <a:r>
              <a:rPr lang="en-US" sz="2000" dirty="0"/>
              <a:t>Technical data </a:t>
            </a:r>
            <a:r>
              <a:rPr lang="en-US" sz="2000" dirty="0" smtClean="0"/>
              <a:t>means:</a:t>
            </a:r>
            <a:endParaRPr lang="en-US" sz="2000" dirty="0"/>
          </a:p>
          <a:p>
            <a:pPr lvl="1"/>
            <a:r>
              <a:rPr lang="en-US" sz="1800" dirty="0"/>
              <a:t>(1) Information, other than software as defined in §120.10(a)(4), which is required for the design, development, production, manufacture, assembly, operation, repair, testing, maintenance or modification of defense articles. This includes information in the form of blueprints, drawings, photographs, plans, instructions or documentation</a:t>
            </a:r>
            <a:r>
              <a:rPr lang="en-US" sz="1800" dirty="0" smtClean="0"/>
              <a:t>.</a:t>
            </a:r>
            <a:endParaRPr lang="en-US" dirty="0"/>
          </a:p>
          <a:p>
            <a:pPr lvl="1"/>
            <a:r>
              <a:rPr lang="en-US" sz="1800" dirty="0"/>
              <a:t>(2) Classified information relating to defense articles and defense services on the U.S. Munitions List and 600-series items controlled by the Commerce Control List</a:t>
            </a:r>
            <a:r>
              <a:rPr lang="en-US" sz="1800" dirty="0" smtClean="0"/>
              <a:t>;</a:t>
            </a:r>
          </a:p>
          <a:p>
            <a:pPr lvl="1"/>
            <a:r>
              <a:rPr lang="en-US" dirty="0" smtClean="0"/>
              <a:t>(</a:t>
            </a:r>
            <a:r>
              <a:rPr lang="en-US" dirty="0"/>
              <a:t>3) Information covered by an invention secrecy order; </a:t>
            </a:r>
            <a:r>
              <a:rPr lang="en-US" dirty="0" smtClean="0"/>
              <a:t>or</a:t>
            </a:r>
          </a:p>
          <a:p>
            <a:pPr lvl="1"/>
            <a:r>
              <a:rPr lang="en-US" dirty="0" smtClean="0"/>
              <a:t>(4</a:t>
            </a:r>
            <a:r>
              <a:rPr lang="en-US" dirty="0"/>
              <a:t>) Software (see §120.45(f)) directly related to defense articles</a:t>
            </a:r>
            <a:r>
              <a:rPr lang="en-US" dirty="0" smtClean="0"/>
              <a:t>.</a:t>
            </a:r>
          </a:p>
          <a:p>
            <a:pPr lvl="1"/>
            <a:r>
              <a:rPr lang="en-US" dirty="0" smtClean="0"/>
              <a:t>(</a:t>
            </a:r>
            <a:r>
              <a:rPr lang="en-US" dirty="0"/>
              <a:t>b) The definition in paragraph (a) of this section does not include information concerning general scientific, mathematical, or engineering principles commonly taught in schools, colleges, and universities, or information in the public domain as defined in §120.11 of this subchapter or telemetry data as defined in note 3 to Category XV(f) of part 121 of this subchapter. It also does not include basic marketing information on function or purpose or general system descriptions of defense articles.</a:t>
            </a:r>
          </a:p>
        </p:txBody>
      </p:sp>
    </p:spTree>
    <p:extLst>
      <p:ext uri="{BB962C8B-B14F-4D97-AF65-F5344CB8AC3E}">
        <p14:creationId xmlns:p14="http://schemas.microsoft.com/office/powerpoint/2010/main" val="3998663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Book Antiqua" panose="02040602050305030304" pitchFamily="18" charset="0"/>
                <a:cs typeface="Times New Roman" panose="02020603050405020304" pitchFamily="18" charset="0"/>
              </a:rPr>
              <a:t>Deemed </a:t>
            </a:r>
            <a:r>
              <a:rPr lang="en-US" altLang="en-US" b="1" dirty="0" smtClean="0">
                <a:latin typeface="Book Antiqua" panose="02040602050305030304" pitchFamily="18" charset="0"/>
                <a:cs typeface="Times New Roman" panose="02020603050405020304" pitchFamily="18" charset="0"/>
              </a:rPr>
              <a:t>Export Rule</a:t>
            </a:r>
            <a:endParaRPr lang="en-US" dirty="0"/>
          </a:p>
        </p:txBody>
      </p:sp>
      <p:sp>
        <p:nvSpPr>
          <p:cNvPr id="5" name="Content Placeholder 4"/>
          <p:cNvSpPr>
            <a:spLocks noGrp="1"/>
          </p:cNvSpPr>
          <p:nvPr>
            <p:ph idx="1"/>
          </p:nvPr>
        </p:nvSpPr>
        <p:spPr/>
        <p:txBody>
          <a:bodyPr>
            <a:normAutofit lnSpcReduction="10000"/>
          </a:bodyPr>
          <a:lstStyle/>
          <a:p>
            <a:r>
              <a:rPr lang="en-US" dirty="0"/>
              <a:t>The deemed export rule is the release of controlled technology and information to a non-U.S. person regardless of where the export takes place. A non-U.S. person can be a foreign national, a foreign government entity, a foreign company, a foreign military, or anyone who is not legally considered a U.S. person under the terms of the Export Administration Regulations (EAR) and the International Traffic in Arms Regulations (ITAR</a:t>
            </a:r>
            <a:r>
              <a:rPr lang="en-US" dirty="0" smtClean="0"/>
              <a:t>).</a:t>
            </a:r>
          </a:p>
          <a:p>
            <a:r>
              <a:rPr lang="en-US" dirty="0"/>
              <a:t>Once the technology is released to the foreign national, the U.S. government considers it “deemed” to be an export to the individual’s home country. </a:t>
            </a:r>
            <a:endParaRPr lang="en-US" dirty="0" smtClean="0"/>
          </a:p>
          <a:p>
            <a:r>
              <a:rPr lang="en-US" dirty="0" smtClean="0"/>
              <a:t>Most </a:t>
            </a:r>
            <a:r>
              <a:rPr lang="en-US" dirty="0"/>
              <a:t>often, deemed exports occur in your U.S. office, over the phone, through email, or during meetings.</a:t>
            </a:r>
          </a:p>
        </p:txBody>
      </p:sp>
    </p:spTree>
    <p:extLst>
      <p:ext uri="{BB962C8B-B14F-4D97-AF65-F5344CB8AC3E}">
        <p14:creationId xmlns:p14="http://schemas.microsoft.com/office/powerpoint/2010/main" val="4236852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National or Person</a:t>
            </a:r>
            <a:endParaRPr lang="en-US" dirty="0"/>
          </a:p>
        </p:txBody>
      </p:sp>
      <p:sp>
        <p:nvSpPr>
          <p:cNvPr id="3" name="Content Placeholder 2"/>
          <p:cNvSpPr>
            <a:spLocks noGrp="1"/>
          </p:cNvSpPr>
          <p:nvPr>
            <p:ph idx="1"/>
          </p:nvPr>
        </p:nvSpPr>
        <p:spPr/>
        <p:txBody>
          <a:bodyPr/>
          <a:lstStyle/>
          <a:p>
            <a:r>
              <a:rPr lang="en-US" dirty="0" smtClean="0"/>
              <a:t>Not a U.S. Citizen</a:t>
            </a:r>
          </a:p>
          <a:p>
            <a:r>
              <a:rPr lang="en-US" dirty="0" smtClean="0"/>
              <a:t>Not a permanent resident alien</a:t>
            </a:r>
          </a:p>
          <a:p>
            <a:r>
              <a:rPr lang="en-US" dirty="0" smtClean="0"/>
              <a:t>Has not actually be granted asylum</a:t>
            </a:r>
          </a:p>
          <a:p>
            <a:r>
              <a:rPr lang="en-US" dirty="0" smtClean="0"/>
              <a:t>Does not poses a Green Card</a:t>
            </a:r>
          </a:p>
          <a:p>
            <a:endParaRPr lang="en-US" dirty="0"/>
          </a:p>
          <a:p>
            <a:pPr marL="0" indent="0">
              <a:buNone/>
            </a:pPr>
            <a:r>
              <a:rPr lang="en-US" dirty="0" smtClean="0"/>
              <a:t>You may have foreign employee’s or foreign visitors that will be in your facility.  Each will need to have special precaution's taken to allow in a facility that manufacture ITAR or EAR controlled goods.</a:t>
            </a:r>
            <a:endParaRPr lang="en-US" dirty="0"/>
          </a:p>
        </p:txBody>
      </p:sp>
    </p:spTree>
    <p:extLst>
      <p:ext uri="{BB962C8B-B14F-4D97-AF65-F5344CB8AC3E}">
        <p14:creationId xmlns:p14="http://schemas.microsoft.com/office/powerpoint/2010/main" val="848891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rection presentation (widescreen).potx" id="{D17AB31B-F25B-45F4-B34E-C6982D129A29}" vid="{B63A7B92-8C2A-4E6A-9062-768A2448E61C}"/>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direction presentation (widescreen)</Template>
  <TotalTime>745</TotalTime>
  <Words>2332</Words>
  <Application>Microsoft Office PowerPoint</Application>
  <PresentationFormat>Widescreen</PresentationFormat>
  <Paragraphs>170</Paragraphs>
  <Slides>18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Book Antiqua</vt:lpstr>
      <vt:lpstr>Times New Roman</vt:lpstr>
      <vt:lpstr>Sales Direction 16X9</vt:lpstr>
      <vt:lpstr>Export Control Basics for an FSO</vt:lpstr>
      <vt:lpstr>You will understand how the Trade Compliance Programs &amp; Insider Threats Program intersect</vt:lpstr>
      <vt:lpstr>Empowered Official (ITAR)</vt:lpstr>
      <vt:lpstr>Registering with the Department of State (ITAR)</vt:lpstr>
      <vt:lpstr>International Traffic In Arms Regulations (ITAR)</vt:lpstr>
      <vt:lpstr>Export Administration Regulations (EAR)</vt:lpstr>
      <vt:lpstr>What is Technical Data?</vt:lpstr>
      <vt:lpstr>Deemed Export Rule</vt:lpstr>
      <vt:lpstr>Foreign National or Person</vt:lpstr>
      <vt:lpstr>Licensing</vt:lpstr>
      <vt:lpstr>Restricted Party Screening</vt:lpstr>
      <vt:lpstr>Technology Control Plan, what is it?</vt:lpstr>
      <vt:lpstr>Technology Control Plan, what is it?</vt:lpstr>
      <vt:lpstr>Master Facility and Technology Control Plan Elements</vt:lpstr>
      <vt:lpstr>Information Systems (Security of Information)</vt:lpstr>
      <vt:lpstr>Reporting Threats and Reporting Trade Compliance Issues</vt:lpstr>
      <vt:lpstr>How do we tie this information all together? Compliance Order of Review</vt:lpstr>
      <vt:lpstr>Scenario</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Valarie Kolis (Norwich)</dc:creator>
  <cp:lastModifiedBy>Gerri Leviston</cp:lastModifiedBy>
  <cp:revision>59</cp:revision>
  <dcterms:created xsi:type="dcterms:W3CDTF">2017-07-10T14:40:35Z</dcterms:created>
  <dcterms:modified xsi:type="dcterms:W3CDTF">2017-07-20T14:45:25Z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